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tags/tag8.xml" ContentType="application/vnd.openxmlformats-officedocument.presentationml.tags+xml"/>
  <Override PartName="/ppt/diagrams/colors1.xml" ContentType="application/vnd.openxmlformats-officedocument.drawingml.diagramColors+xml"/>
  <Override PartName="/ppt/diagrams/drawing2.xml" ContentType="application/vnd.ms-office.drawingml.diagramDrawing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4.xml" ContentType="application/vnd.openxmlformats-officedocument.presentationml.tags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tags/tag2.xml" ContentType="application/vnd.openxmlformats-officedocument.presentationml.tags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tags/tag16.xml" ContentType="application/vnd.openxmlformats-officedocument.presentationml.tags+xml"/>
  <Override PartName="/docProps/custom.xml" ContentType="application/vnd.openxmlformats-officedocument.custom-properties+xml"/>
  <Override PartName="/ppt/tags/tag14.xml" ContentType="application/vnd.openxmlformats-officedocument.presentationml.tags+xml"/>
  <Override PartName="/ppt/notesSlides/notesSlide9.xml" ContentType="application/vnd.openxmlformats-officedocument.presentationml.notesSlide+xml"/>
  <Override PartName="/ppt/diagrams/layout1.xml" ContentType="application/vnd.openxmlformats-officedocument.drawingml.diagramLayout+xml"/>
  <Override PartName="/ppt/tags/tag12.xml" ContentType="application/vnd.openxmlformats-officedocument.presentationml.tags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ppt/diagrams/colors2.xml" ContentType="application/vnd.openxmlformats-officedocument.drawingml.diagramColors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5.xml" ContentType="application/vnd.openxmlformats-officedocument.presentationml.tags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tags/tag3.xml" ContentType="application/vnd.openxmlformats-officedocument.presentationml.tags+xml"/>
  <Override PartName="/ppt/diagrams/quickStyle1.xml" ContentType="application/vnd.openxmlformats-officedocument.drawingml.diagramStyl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tags/tag15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3.xml" ContentType="application/vnd.openxmlformats-officedocument.presentationml.tag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27"/>
  </p:notesMasterIdLst>
  <p:sldIdLst>
    <p:sldId id="259" r:id="rId3"/>
    <p:sldId id="261" r:id="rId4"/>
    <p:sldId id="272" r:id="rId5"/>
    <p:sldId id="262" r:id="rId6"/>
    <p:sldId id="273" r:id="rId7"/>
    <p:sldId id="268" r:id="rId8"/>
    <p:sldId id="263" r:id="rId9"/>
    <p:sldId id="264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82" r:id="rId18"/>
    <p:sldId id="283" r:id="rId19"/>
    <p:sldId id="285" r:id="rId20"/>
    <p:sldId id="286" r:id="rId21"/>
    <p:sldId id="287" r:id="rId22"/>
    <p:sldId id="288" r:id="rId23"/>
    <p:sldId id="267" r:id="rId24"/>
    <p:sldId id="269" r:id="rId25"/>
    <p:sldId id="270" r:id="rId26"/>
  </p:sldIdLst>
  <p:sldSz cx="9144000" cy="6858000" type="screen4x3"/>
  <p:notesSz cx="6858000" cy="9144000"/>
  <p:defaultTextStyle>
    <a:defPPr>
      <a:defRPr lang="pl-PL"/>
    </a:defPPr>
    <a:lvl1pPr marL="0" algn="l" defTabSz="914400" rtl="0" eaLnBrk="1" latinLnBrk="0" hangingPunct="1">
      <a:defRPr lang="pl-PL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l-PL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l-PL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l-PL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l-PL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l-PL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l-PL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l-PL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l-PL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 xmlns="">
        <p14:section name="Sekcja domyślna" id="{992832F5-EA01-48E5-B403-87E193F50680}">
          <p14:sldIdLst>
            <p14:sldId id="259"/>
          </p14:sldIdLst>
        </p14:section>
        <p14:section name="Omówienie projektu" id="{087866C3-7028-482C-8D34-6BF5363FBD75}">
          <p14:sldIdLst>
            <p14:sldId id="261"/>
          </p14:sldIdLst>
        </p14:section>
        <p14:section name="Aktualizacja stanu" id="{521DEF98-8796-4632-831A-16252E9A6054}">
          <p14:sldIdLst>
            <p14:sldId id="262"/>
            <p14:sldId id="263"/>
          </p14:sldIdLst>
        </p14:section>
        <p14:section name="Oś czasu" id="{CF24EBA6-C924-424D-AC31-A4B9992A87E0}">
          <p14:sldIdLst>
            <p14:sldId id="264"/>
            <p14:sldId id="266"/>
            <p14:sldId id="271"/>
          </p14:sldIdLst>
        </p14:section>
        <p14:section name="Następne kroki i czynności do wykonania" id="{C24C98EC-938D-4034-8DB8-5E8DBF16E3CB}">
          <p14:sldIdLst>
            <p14:sldId id="267"/>
            <p14:sldId id="268"/>
          </p14:sldIdLst>
        </p14:section>
        <p14:section name="Dodatek" id="{E35CCD6A-2288-476E-BC93-C75323AE1F32}">
          <p14:sldIdLst>
            <p14:sldId id="269"/>
            <p14:sldId id="270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0"/>
      </p:ext>
    </p:extLst>
  </p:showPr>
  <p:extLst>
    <p:ext uri="{E76CE94A-603C-4142-B9EB-6D1370010A27}">
      <p14:discardImageEditData xmlns:p14="http://schemas.microsoft.com/office/powerpoint/2010/main" xmlns="" val="1"/>
    </p:ext>
    <p:ext uri="{D31A062A-798A-4329-ABDD-BBA856620510}">
      <p14:defaultImageDpi xmlns:p14="http://schemas.microsoft.com/office/powerpoint/2010/main" xmlns="" val="96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268" autoAdjust="0"/>
    <p:restoredTop sz="88187" autoAdjust="0"/>
  </p:normalViewPr>
  <p:slideViewPr>
    <p:cSldViewPr>
      <p:cViewPr>
        <p:scale>
          <a:sx n="53" d="100"/>
          <a:sy n="53" d="100"/>
        </p:scale>
        <p:origin x="-1236" y="-516"/>
      </p:cViewPr>
      <p:guideLst>
        <p:guide orient="horz" pos="2160"/>
        <p:guide orient="horz" pos="576"/>
        <p:guide pos="2880"/>
        <p:guide pos="2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302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9675BB5-4BE3-4E06-B2B3-AAA3D107C1A8}" type="doc">
      <dgm:prSet loTypeId="urn:microsoft.com/office/officeart/2005/8/layout/radial5" loCatId="relationship" qsTypeId="urn:microsoft.com/office/officeart/2005/8/quickstyle/simple3" qsCatId="simple" csTypeId="urn:microsoft.com/office/officeart/2005/8/colors/accent0_3" csCatId="mainScheme" phldr="1"/>
      <dgm:spPr/>
      <dgm:t>
        <a:bodyPr/>
        <a:lstStyle/>
        <a:p>
          <a:endParaRPr lang="pl-PL"/>
        </a:p>
      </dgm:t>
    </dgm:pt>
    <dgm:pt modelId="{D3864EA6-13E7-440F-948B-8118F5878A44}">
      <dgm:prSet phldrT="[Text]" custT="1"/>
      <dgm:spPr/>
      <dgm:t>
        <a:bodyPr/>
        <a:lstStyle/>
        <a:p>
          <a:r>
            <a:rPr lang="pl-PL" sz="2400" dirty="0"/>
            <a:t>Projekt</a:t>
          </a:r>
          <a:endParaRPr lang="pl-PL" sz="2000" dirty="0"/>
        </a:p>
      </dgm:t>
    </dgm:pt>
    <dgm:pt modelId="{5F920266-1B6A-4D7D-8C8B-D20E2934BF67}" type="parTrans" cxnId="{7834DFDC-DD97-4D0F-B547-27AB53428B4B}">
      <dgm:prSet/>
      <dgm:spPr/>
      <dgm:t>
        <a:bodyPr/>
        <a:lstStyle/>
        <a:p>
          <a:endParaRPr lang="pl-PL"/>
        </a:p>
      </dgm:t>
    </dgm:pt>
    <dgm:pt modelId="{F4FE127A-F33D-4F59-961D-A505D5A781EE}" type="sibTrans" cxnId="{7834DFDC-DD97-4D0F-B547-27AB53428B4B}">
      <dgm:prSet/>
      <dgm:spPr/>
      <dgm:t>
        <a:bodyPr/>
        <a:lstStyle/>
        <a:p>
          <a:endParaRPr lang="pl-PL"/>
        </a:p>
      </dgm:t>
    </dgm:pt>
    <dgm:pt modelId="{813DB034-1CFA-4CE1-8536-6BC256192226}">
      <dgm:prSet phldrT="[Text]" custT="1"/>
      <dgm:spPr/>
      <dgm:t>
        <a:bodyPr/>
        <a:lstStyle/>
        <a:p>
          <a:r>
            <a:rPr lang="pl-PL" sz="1600" dirty="0" err="1" smtClean="0"/>
            <a:t>Facebook</a:t>
          </a:r>
          <a:r>
            <a:rPr lang="pl-PL" sz="1600" dirty="0" smtClean="0"/>
            <a:t> </a:t>
          </a:r>
          <a:endParaRPr lang="pl-PL" sz="1100" dirty="0"/>
        </a:p>
      </dgm:t>
    </dgm:pt>
    <dgm:pt modelId="{ED3CCD02-8D75-4A08-AD85-C5F828B29313}" type="parTrans" cxnId="{41966F54-3C25-450E-8104-04B2B9165959}">
      <dgm:prSet/>
      <dgm:spPr/>
      <dgm:t>
        <a:bodyPr/>
        <a:lstStyle/>
        <a:p>
          <a:endParaRPr lang="pl-PL"/>
        </a:p>
      </dgm:t>
    </dgm:pt>
    <dgm:pt modelId="{F3516F2D-4619-4753-A81E-130803DFBFC7}" type="sibTrans" cxnId="{41966F54-3C25-450E-8104-04B2B9165959}">
      <dgm:prSet/>
      <dgm:spPr/>
      <dgm:t>
        <a:bodyPr/>
        <a:lstStyle/>
        <a:p>
          <a:endParaRPr lang="pl-PL"/>
        </a:p>
      </dgm:t>
    </dgm:pt>
    <dgm:pt modelId="{6461E40C-FAF1-4C11-9CA4-01B7756558A8}">
      <dgm:prSet phldrT="[Text]" custT="1"/>
      <dgm:spPr/>
      <dgm:t>
        <a:bodyPr lIns="0" tIns="0" rIns="0" bIns="0"/>
        <a:lstStyle/>
        <a:p>
          <a:r>
            <a:rPr lang="pl-PL" sz="1300" spc="-10" baseline="0" dirty="0" err="1" smtClean="0"/>
            <a:t>Foursquare</a:t>
          </a:r>
          <a:r>
            <a:rPr lang="pl-PL" sz="1300" spc="-10" baseline="0" dirty="0" smtClean="0"/>
            <a:t> </a:t>
          </a:r>
          <a:endParaRPr lang="pl-PL" sz="1300" spc="-10" baseline="0" dirty="0"/>
        </a:p>
      </dgm:t>
    </dgm:pt>
    <dgm:pt modelId="{5418FCE5-0AC2-479F-8F47-D35F7A60BD8D}" type="parTrans" cxnId="{5EBF790F-CC7C-4BBA-98A7-614FB5283795}">
      <dgm:prSet/>
      <dgm:spPr/>
      <dgm:t>
        <a:bodyPr/>
        <a:lstStyle/>
        <a:p>
          <a:endParaRPr lang="pl-PL"/>
        </a:p>
      </dgm:t>
    </dgm:pt>
    <dgm:pt modelId="{3D67A8BA-4FB2-401F-A3C1-92132B645061}" type="sibTrans" cxnId="{5EBF790F-CC7C-4BBA-98A7-614FB5283795}">
      <dgm:prSet/>
      <dgm:spPr/>
      <dgm:t>
        <a:bodyPr/>
        <a:lstStyle/>
        <a:p>
          <a:endParaRPr lang="pl-PL"/>
        </a:p>
      </dgm:t>
    </dgm:pt>
    <dgm:pt modelId="{14E5A95F-9DC9-4E33-B709-14C57323ACAA}">
      <dgm:prSet phldrT="[Text]" custT="1"/>
      <dgm:spPr/>
      <dgm:t>
        <a:bodyPr/>
        <a:lstStyle/>
        <a:p>
          <a:r>
            <a:rPr lang="pl-PL" sz="1100" dirty="0" err="1" smtClean="0"/>
            <a:t>OAuth</a:t>
          </a:r>
          <a:endParaRPr lang="pl-PL" sz="1100" dirty="0"/>
        </a:p>
      </dgm:t>
    </dgm:pt>
    <dgm:pt modelId="{CFE62A0D-AFCB-42FF-A2F7-4127DE6E4A06}" type="parTrans" cxnId="{B78770BC-227B-404F-8185-2F70ECA32605}">
      <dgm:prSet/>
      <dgm:spPr/>
      <dgm:t>
        <a:bodyPr/>
        <a:lstStyle/>
        <a:p>
          <a:endParaRPr lang="pl-PL"/>
        </a:p>
      </dgm:t>
    </dgm:pt>
    <dgm:pt modelId="{87455A86-154D-4572-BF6D-F5FEBED08194}" type="sibTrans" cxnId="{B78770BC-227B-404F-8185-2F70ECA32605}">
      <dgm:prSet/>
      <dgm:spPr/>
      <dgm:t>
        <a:bodyPr/>
        <a:lstStyle/>
        <a:p>
          <a:endParaRPr lang="pl-PL"/>
        </a:p>
      </dgm:t>
    </dgm:pt>
    <dgm:pt modelId="{9A038BAD-1DAA-4E08-AF5C-7A535C3A31A3}">
      <dgm:prSet phldrT="[Text]" custT="1"/>
      <dgm:spPr/>
      <dgm:t>
        <a:bodyPr/>
        <a:lstStyle/>
        <a:p>
          <a:r>
            <a:rPr lang="pl-PL" sz="1400" dirty="0" smtClean="0"/>
            <a:t>WP7</a:t>
          </a:r>
          <a:endParaRPr lang="pl-PL" sz="1400" dirty="0"/>
        </a:p>
      </dgm:t>
    </dgm:pt>
    <dgm:pt modelId="{E1D6882F-7F41-4B9B-8326-079D0B7775D3}" type="parTrans" cxnId="{F67B8136-3A2B-408C-9570-C50B3786C6D1}">
      <dgm:prSet/>
      <dgm:spPr/>
      <dgm:t>
        <a:bodyPr/>
        <a:lstStyle/>
        <a:p>
          <a:endParaRPr lang="pl-PL"/>
        </a:p>
      </dgm:t>
    </dgm:pt>
    <dgm:pt modelId="{BF904E21-59DA-42DB-BE7C-359EAF11BFDB}" type="sibTrans" cxnId="{F67B8136-3A2B-408C-9570-C50B3786C6D1}">
      <dgm:prSet/>
      <dgm:spPr/>
      <dgm:t>
        <a:bodyPr/>
        <a:lstStyle/>
        <a:p>
          <a:endParaRPr lang="pl-PL"/>
        </a:p>
      </dgm:t>
    </dgm:pt>
    <dgm:pt modelId="{C2B16F5E-4FD9-4E6C-984C-5FB34252F788}">
      <dgm:prSet phldrT="[Text]" custT="1"/>
      <dgm:spPr/>
      <dgm:t>
        <a:bodyPr/>
        <a:lstStyle/>
        <a:p>
          <a:r>
            <a:rPr lang="pl-PL" sz="1600" dirty="0" smtClean="0"/>
            <a:t> Baza </a:t>
          </a:r>
          <a:r>
            <a:rPr lang="pl-PL" sz="1600" dirty="0" err="1" smtClean="0"/>
            <a:t>dannych</a:t>
          </a:r>
          <a:endParaRPr lang="pl-PL" sz="1200" dirty="0"/>
        </a:p>
      </dgm:t>
    </dgm:pt>
    <dgm:pt modelId="{8F21B166-5620-46A8-A5DD-72EAE361E61D}" type="parTrans" cxnId="{F20E6E35-2EF6-49E1-BCE2-AF737813AC7F}">
      <dgm:prSet/>
      <dgm:spPr/>
      <dgm:t>
        <a:bodyPr/>
        <a:lstStyle/>
        <a:p>
          <a:endParaRPr lang="pl-PL"/>
        </a:p>
      </dgm:t>
    </dgm:pt>
    <dgm:pt modelId="{D972BA52-9B06-4D48-9819-200C1326EA4D}" type="sibTrans" cxnId="{F20E6E35-2EF6-49E1-BCE2-AF737813AC7F}">
      <dgm:prSet/>
      <dgm:spPr/>
      <dgm:t>
        <a:bodyPr/>
        <a:lstStyle/>
        <a:p>
          <a:endParaRPr lang="pl-PL"/>
        </a:p>
      </dgm:t>
    </dgm:pt>
    <dgm:pt modelId="{EB09D521-9D02-4B4D-80CB-EB847731A63E}" type="pres">
      <dgm:prSet presAssocID="{19675BB5-4BE3-4E06-B2B3-AAA3D107C1A8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pl-PL"/>
        </a:p>
      </dgm:t>
    </dgm:pt>
    <dgm:pt modelId="{7ADCFBEC-172E-41BB-B545-FE2085E0B744}" type="pres">
      <dgm:prSet presAssocID="{D3864EA6-13E7-440F-948B-8118F5878A44}" presName="centerShape" presStyleLbl="node0" presStyleIdx="0" presStyleCnt="1" custScaleX="127383" custScaleY="127383"/>
      <dgm:spPr/>
      <dgm:t>
        <a:bodyPr/>
        <a:lstStyle/>
        <a:p>
          <a:endParaRPr lang="pl-PL"/>
        </a:p>
      </dgm:t>
    </dgm:pt>
    <dgm:pt modelId="{E09D1B4B-09AE-4B1F-A409-CE344F8F9185}" type="pres">
      <dgm:prSet presAssocID="{ED3CCD02-8D75-4A08-AD85-C5F828B29313}" presName="parTrans" presStyleLbl="sibTrans2D1" presStyleIdx="0" presStyleCnt="5"/>
      <dgm:spPr/>
      <dgm:t>
        <a:bodyPr/>
        <a:lstStyle/>
        <a:p>
          <a:endParaRPr lang="pl-PL"/>
        </a:p>
      </dgm:t>
    </dgm:pt>
    <dgm:pt modelId="{79A2186A-8429-4E95-A4D2-214813090081}" type="pres">
      <dgm:prSet presAssocID="{ED3CCD02-8D75-4A08-AD85-C5F828B29313}" presName="connectorText" presStyleLbl="sibTrans2D1" presStyleIdx="0" presStyleCnt="5"/>
      <dgm:spPr/>
      <dgm:t>
        <a:bodyPr/>
        <a:lstStyle/>
        <a:p>
          <a:endParaRPr lang="pl-PL"/>
        </a:p>
      </dgm:t>
    </dgm:pt>
    <dgm:pt modelId="{60779230-642B-46DB-B5CA-FC2220C38859}" type="pres">
      <dgm:prSet presAssocID="{813DB034-1CFA-4CE1-8536-6BC256192226}" presName="node" presStyleLbl="node1" presStyleIdx="0" presStyleCnt="5" custScaleX="117603" custScaleY="117603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4873F644-A37B-4263-BDD3-7D4AECF93436}" type="pres">
      <dgm:prSet presAssocID="{5418FCE5-0AC2-479F-8F47-D35F7A60BD8D}" presName="parTrans" presStyleLbl="sibTrans2D1" presStyleIdx="1" presStyleCnt="5"/>
      <dgm:spPr/>
      <dgm:t>
        <a:bodyPr/>
        <a:lstStyle/>
        <a:p>
          <a:endParaRPr lang="pl-PL"/>
        </a:p>
      </dgm:t>
    </dgm:pt>
    <dgm:pt modelId="{AF2E0478-D773-4966-9A95-8E70AD7139B7}" type="pres">
      <dgm:prSet presAssocID="{5418FCE5-0AC2-479F-8F47-D35F7A60BD8D}" presName="connectorText" presStyleLbl="sibTrans2D1" presStyleIdx="1" presStyleCnt="5"/>
      <dgm:spPr/>
      <dgm:t>
        <a:bodyPr/>
        <a:lstStyle/>
        <a:p>
          <a:endParaRPr lang="pl-PL"/>
        </a:p>
      </dgm:t>
    </dgm:pt>
    <dgm:pt modelId="{8FE55D76-69B8-469D-BE4A-A0F9F69D5110}" type="pres">
      <dgm:prSet presAssocID="{6461E40C-FAF1-4C11-9CA4-01B7756558A8}" presName="node" presStyleLbl="node1" presStyleIdx="1" presStyleCnt="5" custScaleX="117603" custScaleY="117603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8999D690-D432-4F1A-B2AE-D98A61E6F24A}" type="pres">
      <dgm:prSet presAssocID="{CFE62A0D-AFCB-42FF-A2F7-4127DE6E4A06}" presName="parTrans" presStyleLbl="sibTrans2D1" presStyleIdx="2" presStyleCnt="5"/>
      <dgm:spPr/>
      <dgm:t>
        <a:bodyPr/>
        <a:lstStyle/>
        <a:p>
          <a:endParaRPr lang="pl-PL"/>
        </a:p>
      </dgm:t>
    </dgm:pt>
    <dgm:pt modelId="{5E3992B2-2FF9-4710-BC5D-D3CABAC0944B}" type="pres">
      <dgm:prSet presAssocID="{CFE62A0D-AFCB-42FF-A2F7-4127DE6E4A06}" presName="connectorText" presStyleLbl="sibTrans2D1" presStyleIdx="2" presStyleCnt="5"/>
      <dgm:spPr/>
      <dgm:t>
        <a:bodyPr/>
        <a:lstStyle/>
        <a:p>
          <a:endParaRPr lang="pl-PL"/>
        </a:p>
      </dgm:t>
    </dgm:pt>
    <dgm:pt modelId="{0B5562C5-56E9-4F94-AD9A-09B6AA6E206F}" type="pres">
      <dgm:prSet presAssocID="{14E5A95F-9DC9-4E33-B709-14C57323ACAA}" presName="node" presStyleLbl="node1" presStyleIdx="2" presStyleCnt="5" custScaleX="117603" custScaleY="117603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FB0FDE60-5A66-47CD-855C-10B0ABFAFF6D}" type="pres">
      <dgm:prSet presAssocID="{E1D6882F-7F41-4B9B-8326-079D0B7775D3}" presName="parTrans" presStyleLbl="sibTrans2D1" presStyleIdx="3" presStyleCnt="5"/>
      <dgm:spPr/>
      <dgm:t>
        <a:bodyPr/>
        <a:lstStyle/>
        <a:p>
          <a:endParaRPr lang="pl-PL"/>
        </a:p>
      </dgm:t>
    </dgm:pt>
    <dgm:pt modelId="{D9C29361-9907-4AA5-9D4C-465D8E4516DA}" type="pres">
      <dgm:prSet presAssocID="{E1D6882F-7F41-4B9B-8326-079D0B7775D3}" presName="connectorText" presStyleLbl="sibTrans2D1" presStyleIdx="3" presStyleCnt="5"/>
      <dgm:spPr/>
      <dgm:t>
        <a:bodyPr/>
        <a:lstStyle/>
        <a:p>
          <a:endParaRPr lang="pl-PL"/>
        </a:p>
      </dgm:t>
    </dgm:pt>
    <dgm:pt modelId="{492A8904-4F29-41B2-8DF6-9E5DB43B598E}" type="pres">
      <dgm:prSet presAssocID="{9A038BAD-1DAA-4E08-AF5C-7A535C3A31A3}" presName="node" presStyleLbl="node1" presStyleIdx="3" presStyleCnt="5" custScaleX="117603" custScaleY="117603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470BEB95-5498-4076-A7AD-52EA2D6058A0}" type="pres">
      <dgm:prSet presAssocID="{8F21B166-5620-46A8-A5DD-72EAE361E61D}" presName="parTrans" presStyleLbl="sibTrans2D1" presStyleIdx="4" presStyleCnt="5"/>
      <dgm:spPr/>
      <dgm:t>
        <a:bodyPr/>
        <a:lstStyle/>
        <a:p>
          <a:endParaRPr lang="pl-PL"/>
        </a:p>
      </dgm:t>
    </dgm:pt>
    <dgm:pt modelId="{8C992717-B056-4E89-850B-547F00D86B47}" type="pres">
      <dgm:prSet presAssocID="{8F21B166-5620-46A8-A5DD-72EAE361E61D}" presName="connectorText" presStyleLbl="sibTrans2D1" presStyleIdx="4" presStyleCnt="5"/>
      <dgm:spPr/>
      <dgm:t>
        <a:bodyPr/>
        <a:lstStyle/>
        <a:p>
          <a:endParaRPr lang="pl-PL"/>
        </a:p>
      </dgm:t>
    </dgm:pt>
    <dgm:pt modelId="{A0AE6ABD-EFF8-41C2-907C-790C07DF522C}" type="pres">
      <dgm:prSet presAssocID="{C2B16F5E-4FD9-4E6C-984C-5FB34252F788}" presName="node" presStyleLbl="node1" presStyleIdx="4" presStyleCnt="5" custScaleX="117603" custScaleY="117603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54B2FED9-9F5A-482C-B7AD-CE780DBB4D7A}" type="presOf" srcId="{ED3CCD02-8D75-4A08-AD85-C5F828B29313}" destId="{E09D1B4B-09AE-4B1F-A409-CE344F8F9185}" srcOrd="0" destOrd="0" presId="urn:microsoft.com/office/officeart/2005/8/layout/radial5"/>
    <dgm:cxn modelId="{DF0DC324-3E24-4C19-A1FD-DD9570009774}" type="presOf" srcId="{9A038BAD-1DAA-4E08-AF5C-7A535C3A31A3}" destId="{492A8904-4F29-41B2-8DF6-9E5DB43B598E}" srcOrd="0" destOrd="0" presId="urn:microsoft.com/office/officeart/2005/8/layout/radial5"/>
    <dgm:cxn modelId="{7362BBE9-CE05-48ED-9B0F-19744BB7FA24}" type="presOf" srcId="{CFE62A0D-AFCB-42FF-A2F7-4127DE6E4A06}" destId="{5E3992B2-2FF9-4710-BC5D-D3CABAC0944B}" srcOrd="1" destOrd="0" presId="urn:microsoft.com/office/officeart/2005/8/layout/radial5"/>
    <dgm:cxn modelId="{D455749F-4F4C-4295-A229-F1CAA9A84B33}" type="presOf" srcId="{C2B16F5E-4FD9-4E6C-984C-5FB34252F788}" destId="{A0AE6ABD-EFF8-41C2-907C-790C07DF522C}" srcOrd="0" destOrd="0" presId="urn:microsoft.com/office/officeart/2005/8/layout/radial5"/>
    <dgm:cxn modelId="{26D1578F-8BE0-4DFF-B5B7-36D919C7DF48}" type="presOf" srcId="{19675BB5-4BE3-4E06-B2B3-AAA3D107C1A8}" destId="{EB09D521-9D02-4B4D-80CB-EB847731A63E}" srcOrd="0" destOrd="0" presId="urn:microsoft.com/office/officeart/2005/8/layout/radial5"/>
    <dgm:cxn modelId="{29FA02FA-E640-4261-806B-AA21CEF811C3}" type="presOf" srcId="{E1D6882F-7F41-4B9B-8326-079D0B7775D3}" destId="{FB0FDE60-5A66-47CD-855C-10B0ABFAFF6D}" srcOrd="0" destOrd="0" presId="urn:microsoft.com/office/officeart/2005/8/layout/radial5"/>
    <dgm:cxn modelId="{F98C9256-0E52-4294-AA5B-17A525F41415}" type="presOf" srcId="{813DB034-1CFA-4CE1-8536-6BC256192226}" destId="{60779230-642B-46DB-B5CA-FC2220C38859}" srcOrd="0" destOrd="0" presId="urn:microsoft.com/office/officeart/2005/8/layout/radial5"/>
    <dgm:cxn modelId="{41966F54-3C25-450E-8104-04B2B9165959}" srcId="{D3864EA6-13E7-440F-948B-8118F5878A44}" destId="{813DB034-1CFA-4CE1-8536-6BC256192226}" srcOrd="0" destOrd="0" parTransId="{ED3CCD02-8D75-4A08-AD85-C5F828B29313}" sibTransId="{F3516F2D-4619-4753-A81E-130803DFBFC7}"/>
    <dgm:cxn modelId="{7598B8A9-9332-4A2B-B5D9-CF010EBBDF46}" type="presOf" srcId="{8F21B166-5620-46A8-A5DD-72EAE361E61D}" destId="{8C992717-B056-4E89-850B-547F00D86B47}" srcOrd="1" destOrd="0" presId="urn:microsoft.com/office/officeart/2005/8/layout/radial5"/>
    <dgm:cxn modelId="{D74F0E62-DE98-4010-8B2E-1EAAA9E56350}" type="presOf" srcId="{14E5A95F-9DC9-4E33-B709-14C57323ACAA}" destId="{0B5562C5-56E9-4F94-AD9A-09B6AA6E206F}" srcOrd="0" destOrd="0" presId="urn:microsoft.com/office/officeart/2005/8/layout/radial5"/>
    <dgm:cxn modelId="{5EBF790F-CC7C-4BBA-98A7-614FB5283795}" srcId="{D3864EA6-13E7-440F-948B-8118F5878A44}" destId="{6461E40C-FAF1-4C11-9CA4-01B7756558A8}" srcOrd="1" destOrd="0" parTransId="{5418FCE5-0AC2-479F-8F47-D35F7A60BD8D}" sibTransId="{3D67A8BA-4FB2-401F-A3C1-92132B645061}"/>
    <dgm:cxn modelId="{7834DFDC-DD97-4D0F-B547-27AB53428B4B}" srcId="{19675BB5-4BE3-4E06-B2B3-AAA3D107C1A8}" destId="{D3864EA6-13E7-440F-948B-8118F5878A44}" srcOrd="0" destOrd="0" parTransId="{5F920266-1B6A-4D7D-8C8B-D20E2934BF67}" sibTransId="{F4FE127A-F33D-4F59-961D-A505D5A781EE}"/>
    <dgm:cxn modelId="{7EB75183-B20B-4EE8-AF71-83BA84E1BE0D}" type="presOf" srcId="{8F21B166-5620-46A8-A5DD-72EAE361E61D}" destId="{470BEB95-5498-4076-A7AD-52EA2D6058A0}" srcOrd="0" destOrd="0" presId="urn:microsoft.com/office/officeart/2005/8/layout/radial5"/>
    <dgm:cxn modelId="{F383A1C8-295E-4F6E-9C5D-67AA4DB4F7EB}" type="presOf" srcId="{ED3CCD02-8D75-4A08-AD85-C5F828B29313}" destId="{79A2186A-8429-4E95-A4D2-214813090081}" srcOrd="1" destOrd="0" presId="urn:microsoft.com/office/officeart/2005/8/layout/radial5"/>
    <dgm:cxn modelId="{4D341991-5DB3-4739-89C1-0B6A24A114E8}" type="presOf" srcId="{5418FCE5-0AC2-479F-8F47-D35F7A60BD8D}" destId="{4873F644-A37B-4263-BDD3-7D4AECF93436}" srcOrd="0" destOrd="0" presId="urn:microsoft.com/office/officeart/2005/8/layout/radial5"/>
    <dgm:cxn modelId="{67029EA3-AC4E-48C5-87CF-57A4733799CA}" type="presOf" srcId="{E1D6882F-7F41-4B9B-8326-079D0B7775D3}" destId="{D9C29361-9907-4AA5-9D4C-465D8E4516DA}" srcOrd="1" destOrd="0" presId="urn:microsoft.com/office/officeart/2005/8/layout/radial5"/>
    <dgm:cxn modelId="{B78770BC-227B-404F-8185-2F70ECA32605}" srcId="{D3864EA6-13E7-440F-948B-8118F5878A44}" destId="{14E5A95F-9DC9-4E33-B709-14C57323ACAA}" srcOrd="2" destOrd="0" parTransId="{CFE62A0D-AFCB-42FF-A2F7-4127DE6E4A06}" sibTransId="{87455A86-154D-4572-BF6D-F5FEBED08194}"/>
    <dgm:cxn modelId="{33CA9426-6028-4F9E-ADDB-AA3042A81F7D}" type="presOf" srcId="{6461E40C-FAF1-4C11-9CA4-01B7756558A8}" destId="{8FE55D76-69B8-469D-BE4A-A0F9F69D5110}" srcOrd="0" destOrd="0" presId="urn:microsoft.com/office/officeart/2005/8/layout/radial5"/>
    <dgm:cxn modelId="{459BE59C-8527-4040-AA6D-E00460E9E8BD}" type="presOf" srcId="{D3864EA6-13E7-440F-948B-8118F5878A44}" destId="{7ADCFBEC-172E-41BB-B545-FE2085E0B744}" srcOrd="0" destOrd="0" presId="urn:microsoft.com/office/officeart/2005/8/layout/radial5"/>
    <dgm:cxn modelId="{F20E6E35-2EF6-49E1-BCE2-AF737813AC7F}" srcId="{D3864EA6-13E7-440F-948B-8118F5878A44}" destId="{C2B16F5E-4FD9-4E6C-984C-5FB34252F788}" srcOrd="4" destOrd="0" parTransId="{8F21B166-5620-46A8-A5DD-72EAE361E61D}" sibTransId="{D972BA52-9B06-4D48-9819-200C1326EA4D}"/>
    <dgm:cxn modelId="{F67B8136-3A2B-408C-9570-C50B3786C6D1}" srcId="{D3864EA6-13E7-440F-948B-8118F5878A44}" destId="{9A038BAD-1DAA-4E08-AF5C-7A535C3A31A3}" srcOrd="3" destOrd="0" parTransId="{E1D6882F-7F41-4B9B-8326-079D0B7775D3}" sibTransId="{BF904E21-59DA-42DB-BE7C-359EAF11BFDB}"/>
    <dgm:cxn modelId="{33010AF7-9670-4113-8A43-897FBCF42E9F}" type="presOf" srcId="{CFE62A0D-AFCB-42FF-A2F7-4127DE6E4A06}" destId="{8999D690-D432-4F1A-B2AE-D98A61E6F24A}" srcOrd="0" destOrd="0" presId="urn:microsoft.com/office/officeart/2005/8/layout/radial5"/>
    <dgm:cxn modelId="{9D61B47E-7F41-4639-962A-9097B26F323C}" type="presOf" srcId="{5418FCE5-0AC2-479F-8F47-D35F7A60BD8D}" destId="{AF2E0478-D773-4966-9A95-8E70AD7139B7}" srcOrd="1" destOrd="0" presId="urn:microsoft.com/office/officeart/2005/8/layout/radial5"/>
    <dgm:cxn modelId="{7A2CDD09-A224-4181-B0A8-F745690C8BD3}" type="presParOf" srcId="{EB09D521-9D02-4B4D-80CB-EB847731A63E}" destId="{7ADCFBEC-172E-41BB-B545-FE2085E0B744}" srcOrd="0" destOrd="0" presId="urn:microsoft.com/office/officeart/2005/8/layout/radial5"/>
    <dgm:cxn modelId="{7BB1E9F2-577C-4EDD-9E82-599DABB04466}" type="presParOf" srcId="{EB09D521-9D02-4B4D-80CB-EB847731A63E}" destId="{E09D1B4B-09AE-4B1F-A409-CE344F8F9185}" srcOrd="1" destOrd="0" presId="urn:microsoft.com/office/officeart/2005/8/layout/radial5"/>
    <dgm:cxn modelId="{E09E266F-8E22-44BE-8978-A502F4303C38}" type="presParOf" srcId="{E09D1B4B-09AE-4B1F-A409-CE344F8F9185}" destId="{79A2186A-8429-4E95-A4D2-214813090081}" srcOrd="0" destOrd="0" presId="urn:microsoft.com/office/officeart/2005/8/layout/radial5"/>
    <dgm:cxn modelId="{562B295A-BCD4-4A96-9791-82628D1E85C3}" type="presParOf" srcId="{EB09D521-9D02-4B4D-80CB-EB847731A63E}" destId="{60779230-642B-46DB-B5CA-FC2220C38859}" srcOrd="2" destOrd="0" presId="urn:microsoft.com/office/officeart/2005/8/layout/radial5"/>
    <dgm:cxn modelId="{76D43CBB-CF6F-4D01-B20F-2CB0810F3909}" type="presParOf" srcId="{EB09D521-9D02-4B4D-80CB-EB847731A63E}" destId="{4873F644-A37B-4263-BDD3-7D4AECF93436}" srcOrd="3" destOrd="0" presId="urn:microsoft.com/office/officeart/2005/8/layout/radial5"/>
    <dgm:cxn modelId="{F7130F14-C777-4C76-8C2B-D2E7B75C0D8D}" type="presParOf" srcId="{4873F644-A37B-4263-BDD3-7D4AECF93436}" destId="{AF2E0478-D773-4966-9A95-8E70AD7139B7}" srcOrd="0" destOrd="0" presId="urn:microsoft.com/office/officeart/2005/8/layout/radial5"/>
    <dgm:cxn modelId="{748C0B98-BE3C-46A0-A8A8-2AA989733D23}" type="presParOf" srcId="{EB09D521-9D02-4B4D-80CB-EB847731A63E}" destId="{8FE55D76-69B8-469D-BE4A-A0F9F69D5110}" srcOrd="4" destOrd="0" presId="urn:microsoft.com/office/officeart/2005/8/layout/radial5"/>
    <dgm:cxn modelId="{EC562C87-C506-49BA-968E-C83211612F4F}" type="presParOf" srcId="{EB09D521-9D02-4B4D-80CB-EB847731A63E}" destId="{8999D690-D432-4F1A-B2AE-D98A61E6F24A}" srcOrd="5" destOrd="0" presId="urn:microsoft.com/office/officeart/2005/8/layout/radial5"/>
    <dgm:cxn modelId="{74E4B3E6-EFC4-4928-879C-68AF32A26E78}" type="presParOf" srcId="{8999D690-D432-4F1A-B2AE-D98A61E6F24A}" destId="{5E3992B2-2FF9-4710-BC5D-D3CABAC0944B}" srcOrd="0" destOrd="0" presId="urn:microsoft.com/office/officeart/2005/8/layout/radial5"/>
    <dgm:cxn modelId="{5E7FF7E9-3D1D-4AFC-BBDA-562EA2DFF33D}" type="presParOf" srcId="{EB09D521-9D02-4B4D-80CB-EB847731A63E}" destId="{0B5562C5-56E9-4F94-AD9A-09B6AA6E206F}" srcOrd="6" destOrd="0" presId="urn:microsoft.com/office/officeart/2005/8/layout/radial5"/>
    <dgm:cxn modelId="{482138DA-A8F7-4644-ABD0-5D3B06FD4C6C}" type="presParOf" srcId="{EB09D521-9D02-4B4D-80CB-EB847731A63E}" destId="{FB0FDE60-5A66-47CD-855C-10B0ABFAFF6D}" srcOrd="7" destOrd="0" presId="urn:microsoft.com/office/officeart/2005/8/layout/radial5"/>
    <dgm:cxn modelId="{1F9B27C0-0025-46C4-8307-ED67CBCBBD87}" type="presParOf" srcId="{FB0FDE60-5A66-47CD-855C-10B0ABFAFF6D}" destId="{D9C29361-9907-4AA5-9D4C-465D8E4516DA}" srcOrd="0" destOrd="0" presId="urn:microsoft.com/office/officeart/2005/8/layout/radial5"/>
    <dgm:cxn modelId="{D3C41219-4900-4FC6-8881-A20DCF3E46D0}" type="presParOf" srcId="{EB09D521-9D02-4B4D-80CB-EB847731A63E}" destId="{492A8904-4F29-41B2-8DF6-9E5DB43B598E}" srcOrd="8" destOrd="0" presId="urn:microsoft.com/office/officeart/2005/8/layout/radial5"/>
    <dgm:cxn modelId="{3DBDDBD7-92DA-4E8E-BB11-D608C2318B3A}" type="presParOf" srcId="{EB09D521-9D02-4B4D-80CB-EB847731A63E}" destId="{470BEB95-5498-4076-A7AD-52EA2D6058A0}" srcOrd="9" destOrd="0" presId="urn:microsoft.com/office/officeart/2005/8/layout/radial5"/>
    <dgm:cxn modelId="{4207904B-D79D-4AC2-ACCC-2783E7C87CC7}" type="presParOf" srcId="{470BEB95-5498-4076-A7AD-52EA2D6058A0}" destId="{8C992717-B056-4E89-850B-547F00D86B47}" srcOrd="0" destOrd="0" presId="urn:microsoft.com/office/officeart/2005/8/layout/radial5"/>
    <dgm:cxn modelId="{D795CC3D-0275-46A9-969A-D13C2A89A371}" type="presParOf" srcId="{EB09D521-9D02-4B4D-80CB-EB847731A63E}" destId="{A0AE6ABD-EFF8-41C2-907C-790C07DF522C}" srcOrd="10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xmlns="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55C831A-CCF5-4391-A2BE-9DF065D37587}" type="doc">
      <dgm:prSet loTypeId="urn:microsoft.com/office/officeart/2005/8/layout/arrow2" loCatId="process" qsTypeId="urn:microsoft.com/office/officeart/2005/8/quickstyle/3d5" qsCatId="3D" csTypeId="urn:microsoft.com/office/officeart/2005/8/colors/colorful3" csCatId="colorful" phldr="1"/>
      <dgm:spPr/>
    </dgm:pt>
    <dgm:pt modelId="{1E3A074B-8EC3-4AC7-ADB8-C53A583CA2D1}">
      <dgm:prSet phldrT="[Text]" custT="1"/>
      <dgm:spPr/>
      <dgm:t>
        <a:bodyPr/>
        <a:lstStyle/>
        <a:p>
          <a:r>
            <a:rPr lang="pl-PL" sz="2000" dirty="0" smtClean="0"/>
            <a:t>Start</a:t>
          </a:r>
          <a:endParaRPr lang="pl-PL" sz="2000" dirty="0"/>
        </a:p>
      </dgm:t>
    </dgm:pt>
    <dgm:pt modelId="{C3E70DF8-D297-401F-A070-1295F4388B0B}" type="parTrans" cxnId="{8C1AFE23-B091-4CE6-8284-0511812F213B}">
      <dgm:prSet/>
      <dgm:spPr/>
      <dgm:t>
        <a:bodyPr/>
        <a:lstStyle/>
        <a:p>
          <a:endParaRPr lang="pl-PL" sz="2400"/>
        </a:p>
      </dgm:t>
    </dgm:pt>
    <dgm:pt modelId="{13D421C7-F834-4141-85ED-0207D610A128}" type="sibTrans" cxnId="{8C1AFE23-B091-4CE6-8284-0511812F213B}">
      <dgm:prSet/>
      <dgm:spPr/>
      <dgm:t>
        <a:bodyPr/>
        <a:lstStyle/>
        <a:p>
          <a:endParaRPr lang="pl-PL" sz="2400"/>
        </a:p>
      </dgm:t>
    </dgm:pt>
    <dgm:pt modelId="{C7CCB8C4-BA8F-435B-96D2-651E5BBEE204}">
      <dgm:prSet phldrT="[Text]" custT="1"/>
      <dgm:spPr/>
      <dgm:t>
        <a:bodyPr/>
        <a:lstStyle/>
        <a:p>
          <a:r>
            <a:rPr lang="pl-PL" sz="2000" dirty="0" smtClean="0"/>
            <a:t>Dane</a:t>
          </a:r>
          <a:endParaRPr lang="pl-PL" sz="2000" dirty="0"/>
        </a:p>
      </dgm:t>
    </dgm:pt>
    <dgm:pt modelId="{AD18367E-C5DB-45A4-A27B-B15954C86D0F}" type="parTrans" cxnId="{679C1D1A-14EB-43D6-A6EB-15DB434BD9E3}">
      <dgm:prSet/>
      <dgm:spPr/>
      <dgm:t>
        <a:bodyPr/>
        <a:lstStyle/>
        <a:p>
          <a:endParaRPr lang="pl-PL" sz="2400"/>
        </a:p>
      </dgm:t>
    </dgm:pt>
    <dgm:pt modelId="{7D6A4EA2-7BAB-433A-B969-4D95C96F0274}" type="sibTrans" cxnId="{679C1D1A-14EB-43D6-A6EB-15DB434BD9E3}">
      <dgm:prSet/>
      <dgm:spPr/>
      <dgm:t>
        <a:bodyPr/>
        <a:lstStyle/>
        <a:p>
          <a:endParaRPr lang="pl-PL" sz="2400"/>
        </a:p>
      </dgm:t>
    </dgm:pt>
    <dgm:pt modelId="{A75DE5EA-0E88-4A1C-B1EA-B4EE477D7AA1}">
      <dgm:prSet phldrT="[Text]" custT="1"/>
      <dgm:spPr/>
      <dgm:t>
        <a:bodyPr/>
        <a:lstStyle/>
        <a:p>
          <a:r>
            <a:rPr lang="pl-PL" sz="2000" dirty="0" err="1" smtClean="0"/>
            <a:t>Interface</a:t>
          </a:r>
          <a:r>
            <a:rPr lang="pl-PL" sz="2000" dirty="0" smtClean="0"/>
            <a:t> UX</a:t>
          </a:r>
          <a:endParaRPr lang="pl-PL" sz="2000" dirty="0"/>
        </a:p>
      </dgm:t>
    </dgm:pt>
    <dgm:pt modelId="{48157EE2-9BD9-48FE-A422-276C84F2470D}" type="parTrans" cxnId="{D09152C8-0058-4F02-AE9F-59A443534AE8}">
      <dgm:prSet/>
      <dgm:spPr/>
      <dgm:t>
        <a:bodyPr/>
        <a:lstStyle/>
        <a:p>
          <a:endParaRPr lang="pl-PL" sz="2400"/>
        </a:p>
      </dgm:t>
    </dgm:pt>
    <dgm:pt modelId="{03226FF3-250B-4000-A0B5-00FF0F1D75A5}" type="sibTrans" cxnId="{D09152C8-0058-4F02-AE9F-59A443534AE8}">
      <dgm:prSet/>
      <dgm:spPr/>
      <dgm:t>
        <a:bodyPr/>
        <a:lstStyle/>
        <a:p>
          <a:endParaRPr lang="pl-PL" sz="2400"/>
        </a:p>
      </dgm:t>
    </dgm:pt>
    <dgm:pt modelId="{A39C9339-F7BC-4A9F-AF8A-3B9741B27413}">
      <dgm:prSet phldrT="[Text]" custT="1"/>
      <dgm:spPr/>
      <dgm:t>
        <a:bodyPr/>
        <a:lstStyle/>
        <a:p>
          <a:r>
            <a:rPr lang="pl-PL" sz="2000" dirty="0" smtClean="0"/>
            <a:t>10:30</a:t>
          </a:r>
          <a:endParaRPr lang="pl-PL" sz="2000" dirty="0"/>
        </a:p>
      </dgm:t>
    </dgm:pt>
    <dgm:pt modelId="{26699644-3B9B-4794-926C-D854282146D8}" type="parTrans" cxnId="{BF777ED0-A485-405A-BFCD-E378EF965464}">
      <dgm:prSet/>
      <dgm:spPr/>
      <dgm:t>
        <a:bodyPr/>
        <a:lstStyle/>
        <a:p>
          <a:endParaRPr lang="pl-PL" sz="2400"/>
        </a:p>
      </dgm:t>
    </dgm:pt>
    <dgm:pt modelId="{3E2FBE5E-2D29-4C39-97D1-424264F1308F}" type="sibTrans" cxnId="{BF777ED0-A485-405A-BFCD-E378EF965464}">
      <dgm:prSet/>
      <dgm:spPr/>
      <dgm:t>
        <a:bodyPr/>
        <a:lstStyle/>
        <a:p>
          <a:endParaRPr lang="pl-PL" sz="2400"/>
        </a:p>
      </dgm:t>
    </dgm:pt>
    <dgm:pt modelId="{5175B6B0-3CA6-4535-A09B-108E0999A356}">
      <dgm:prSet phldrT="[Text]" custT="1"/>
      <dgm:spPr/>
      <dgm:t>
        <a:bodyPr/>
        <a:lstStyle/>
        <a:p>
          <a:r>
            <a:rPr lang="pl-PL" sz="2000" dirty="0" smtClean="0"/>
            <a:t>15:00</a:t>
          </a:r>
          <a:endParaRPr lang="pl-PL" sz="2000" dirty="0"/>
        </a:p>
      </dgm:t>
    </dgm:pt>
    <dgm:pt modelId="{ECD96492-1092-4631-A208-D9A5DA08372E}" type="parTrans" cxnId="{345AD6EC-90F1-4BA3-A053-C21366541189}">
      <dgm:prSet/>
      <dgm:spPr/>
      <dgm:t>
        <a:bodyPr/>
        <a:lstStyle/>
        <a:p>
          <a:endParaRPr lang="pl-PL" sz="2400"/>
        </a:p>
      </dgm:t>
    </dgm:pt>
    <dgm:pt modelId="{F900535F-E882-46D4-B632-4B8ACBE851E4}" type="sibTrans" cxnId="{345AD6EC-90F1-4BA3-A053-C21366541189}">
      <dgm:prSet/>
      <dgm:spPr/>
      <dgm:t>
        <a:bodyPr/>
        <a:lstStyle/>
        <a:p>
          <a:endParaRPr lang="pl-PL" sz="2400"/>
        </a:p>
      </dgm:t>
    </dgm:pt>
    <dgm:pt modelId="{1982B446-3706-4711-A6F1-3DC4DFE59A3A}">
      <dgm:prSet phldrT="[Text]" custT="1"/>
      <dgm:spPr/>
      <dgm:t>
        <a:bodyPr/>
        <a:lstStyle/>
        <a:p>
          <a:r>
            <a:rPr lang="pl-PL" sz="2000" dirty="0" smtClean="0"/>
            <a:t>Prog. na WP7</a:t>
          </a:r>
          <a:endParaRPr lang="pl-PL" sz="2000" dirty="0"/>
        </a:p>
      </dgm:t>
    </dgm:pt>
    <dgm:pt modelId="{33D0F32B-ABD3-423A-818A-28D89377B172}" type="parTrans" cxnId="{7DD07C3D-EA79-49EE-93EE-865A49AB8425}">
      <dgm:prSet/>
      <dgm:spPr/>
      <dgm:t>
        <a:bodyPr/>
        <a:lstStyle/>
        <a:p>
          <a:endParaRPr lang="pl-PL"/>
        </a:p>
      </dgm:t>
    </dgm:pt>
    <dgm:pt modelId="{6C0374E5-7FC4-4DEF-BC17-94C58A35DE3F}" type="sibTrans" cxnId="{7DD07C3D-EA79-49EE-93EE-865A49AB8425}">
      <dgm:prSet/>
      <dgm:spPr/>
      <dgm:t>
        <a:bodyPr/>
        <a:lstStyle/>
        <a:p>
          <a:endParaRPr lang="pl-PL"/>
        </a:p>
      </dgm:t>
    </dgm:pt>
    <dgm:pt modelId="{BAD6DE81-DE4F-40EF-8526-A8F127A4BE33}">
      <dgm:prSet phldrT="[Text]" custT="1"/>
      <dgm:spPr/>
      <dgm:t>
        <a:bodyPr/>
        <a:lstStyle/>
        <a:p>
          <a:r>
            <a:rPr lang="pl-PL" sz="2000" dirty="0" smtClean="0"/>
            <a:t>…..</a:t>
          </a:r>
          <a:endParaRPr lang="pl-PL" sz="2000" dirty="0"/>
        </a:p>
      </dgm:t>
    </dgm:pt>
    <dgm:pt modelId="{3224C504-155F-4C9F-93C7-83D8D4CEC1B4}" type="parTrans" cxnId="{293E3154-15DE-4C13-93DE-664CEAB9F0AF}">
      <dgm:prSet/>
      <dgm:spPr/>
      <dgm:t>
        <a:bodyPr/>
        <a:lstStyle/>
        <a:p>
          <a:endParaRPr lang="pl-PL"/>
        </a:p>
      </dgm:t>
    </dgm:pt>
    <dgm:pt modelId="{6252B9CC-7427-40BA-B706-E629F53D4B22}" type="sibTrans" cxnId="{293E3154-15DE-4C13-93DE-664CEAB9F0AF}">
      <dgm:prSet/>
      <dgm:spPr/>
      <dgm:t>
        <a:bodyPr/>
        <a:lstStyle/>
        <a:p>
          <a:endParaRPr lang="pl-PL"/>
        </a:p>
      </dgm:t>
    </dgm:pt>
    <dgm:pt modelId="{9898FE38-DE6C-46BA-8D32-D767674AD978}">
      <dgm:prSet phldrT="[Text]" custT="1"/>
      <dgm:spPr/>
      <dgm:t>
        <a:bodyPr/>
        <a:lstStyle/>
        <a:p>
          <a:r>
            <a:rPr lang="pl-PL" sz="2000" dirty="0" smtClean="0"/>
            <a:t>16:00</a:t>
          </a:r>
          <a:endParaRPr lang="pl-PL" sz="2000" dirty="0"/>
        </a:p>
      </dgm:t>
    </dgm:pt>
    <dgm:pt modelId="{6500A968-9A0E-4ACA-91E4-A3C5FA03BCC8}" type="parTrans" cxnId="{277398F3-A9DD-4822-A4A0-9408AA94EB41}">
      <dgm:prSet/>
      <dgm:spPr/>
      <dgm:t>
        <a:bodyPr/>
        <a:lstStyle/>
        <a:p>
          <a:endParaRPr lang="pl-PL"/>
        </a:p>
      </dgm:t>
    </dgm:pt>
    <dgm:pt modelId="{15E99FBC-5B51-4114-8E0B-C26E50C78603}" type="sibTrans" cxnId="{277398F3-A9DD-4822-A4A0-9408AA94EB41}">
      <dgm:prSet/>
      <dgm:spPr/>
      <dgm:t>
        <a:bodyPr/>
        <a:lstStyle/>
        <a:p>
          <a:endParaRPr lang="pl-PL"/>
        </a:p>
      </dgm:t>
    </dgm:pt>
    <dgm:pt modelId="{05FC7B79-4FF4-41EB-9D52-3990064D8087}">
      <dgm:prSet phldrT="[Text]" custT="1"/>
      <dgm:spPr/>
      <dgm:t>
        <a:bodyPr/>
        <a:lstStyle/>
        <a:p>
          <a:r>
            <a:rPr lang="pl-PL" sz="2000" dirty="0" smtClean="0"/>
            <a:t>0:35</a:t>
          </a:r>
          <a:endParaRPr lang="pl-PL" sz="2000" dirty="0"/>
        </a:p>
      </dgm:t>
    </dgm:pt>
    <dgm:pt modelId="{3AF81087-92D2-4558-9486-AFD9EEDE7607}" type="parTrans" cxnId="{ED005CAB-3315-4E71-A272-DFCF6AC6FBDF}">
      <dgm:prSet/>
      <dgm:spPr/>
      <dgm:t>
        <a:bodyPr/>
        <a:lstStyle/>
        <a:p>
          <a:endParaRPr lang="pl-PL"/>
        </a:p>
      </dgm:t>
    </dgm:pt>
    <dgm:pt modelId="{2570E3CE-BF00-45BA-A3E0-C3545B212133}" type="sibTrans" cxnId="{ED005CAB-3315-4E71-A272-DFCF6AC6FBDF}">
      <dgm:prSet/>
      <dgm:spPr/>
      <dgm:t>
        <a:bodyPr/>
        <a:lstStyle/>
        <a:p>
          <a:endParaRPr lang="pl-PL"/>
        </a:p>
      </dgm:t>
    </dgm:pt>
    <dgm:pt modelId="{5DEF81FB-A216-4D58-A4C6-452C01DB1551}">
      <dgm:prSet phldrT="[Text]" custT="1"/>
      <dgm:spPr/>
      <dgm:t>
        <a:bodyPr/>
        <a:lstStyle/>
        <a:p>
          <a:r>
            <a:rPr lang="pl-PL" sz="2000" dirty="0" smtClean="0"/>
            <a:t>8:00</a:t>
          </a:r>
          <a:endParaRPr lang="pl-PL" sz="2000" dirty="0"/>
        </a:p>
      </dgm:t>
    </dgm:pt>
    <dgm:pt modelId="{FF448278-CF80-4D40-9127-4241FF0EE24E}" type="parTrans" cxnId="{7B75FE8A-D267-489F-ABA7-2AF76F35B49E}">
      <dgm:prSet/>
      <dgm:spPr/>
      <dgm:t>
        <a:bodyPr/>
        <a:lstStyle/>
        <a:p>
          <a:endParaRPr lang="pl-PL"/>
        </a:p>
      </dgm:t>
    </dgm:pt>
    <dgm:pt modelId="{AD4564BD-ED0C-4162-A763-B081426529B2}" type="sibTrans" cxnId="{7B75FE8A-D267-489F-ABA7-2AF76F35B49E}">
      <dgm:prSet/>
      <dgm:spPr/>
      <dgm:t>
        <a:bodyPr/>
        <a:lstStyle/>
        <a:p>
          <a:endParaRPr lang="pl-PL"/>
        </a:p>
      </dgm:t>
    </dgm:pt>
    <dgm:pt modelId="{E220828C-C958-4FCF-B52F-02D7F5D17607}" type="pres">
      <dgm:prSet presAssocID="{455C831A-CCF5-4391-A2BE-9DF065D37587}" presName="arrowDiagram" presStyleCnt="0">
        <dgm:presLayoutVars>
          <dgm:chMax val="5"/>
          <dgm:dir/>
          <dgm:resizeHandles val="exact"/>
        </dgm:presLayoutVars>
      </dgm:prSet>
      <dgm:spPr/>
    </dgm:pt>
    <dgm:pt modelId="{82ED47FD-CD8E-4EC8-A7E3-BF3AC4BC5C1A}" type="pres">
      <dgm:prSet presAssocID="{455C831A-CCF5-4391-A2BE-9DF065D37587}" presName="arrow" presStyleLbl="bgShp" presStyleIdx="0" presStyleCnt="1" custScaleX="86792" custScaleY="86038"/>
      <dgm:spPr/>
    </dgm:pt>
    <dgm:pt modelId="{4566E19C-2577-409E-A34A-BB8B091D39D1}" type="pres">
      <dgm:prSet presAssocID="{455C831A-CCF5-4391-A2BE-9DF065D37587}" presName="arrowDiagram4" presStyleCnt="0"/>
      <dgm:spPr/>
    </dgm:pt>
    <dgm:pt modelId="{A94E7C76-C16F-47F1-B4F1-C2CF2270A7E9}" type="pres">
      <dgm:prSet presAssocID="{1E3A074B-8EC3-4AC7-ADB8-C53A583CA2D1}" presName="bullet4a" presStyleLbl="node1" presStyleIdx="0" presStyleCnt="4" custLinFactX="129" custLinFactNeighborX="100000" custLinFactNeighborY="9679"/>
      <dgm:spPr/>
    </dgm:pt>
    <dgm:pt modelId="{48F9B62B-8095-40B1-882D-7B164B0C8B69}" type="pres">
      <dgm:prSet presAssocID="{1E3A074B-8EC3-4AC7-ADB8-C53A583CA2D1}" presName="textBox4a" presStyleLbl="revTx" presStyleIdx="0" presStyleCnt="4" custScaleX="120677" custLinFactNeighborX="14676" custLinFactNeighborY="29729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0CFC4447-43F4-414D-A014-8F5BDE3BC5FF}" type="pres">
      <dgm:prSet presAssocID="{C7CCB8C4-BA8F-435B-96D2-651E5BBEE204}" presName="bullet4b" presStyleLbl="node1" presStyleIdx="1" presStyleCnt="4" custLinFactNeighborX="-8158" custLinFactNeighborY="50683"/>
      <dgm:spPr/>
    </dgm:pt>
    <dgm:pt modelId="{389CF004-91C6-4868-93F7-537D5C97980B}" type="pres">
      <dgm:prSet presAssocID="{C7CCB8C4-BA8F-435B-96D2-651E5BBEE204}" presName="textBox4b" presStyleLbl="revTx" presStyleIdx="1" presStyleCnt="4" custScaleY="81565" custLinFactNeighborX="-9999" custLinFactNeighborY="18094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8D49C94D-D2A4-4464-8383-D3C12F8B2538}" type="pres">
      <dgm:prSet presAssocID="{A75DE5EA-0E88-4A1C-B1EA-B4EE477D7AA1}" presName="bullet4c" presStyleLbl="node1" presStyleIdx="2" presStyleCnt="4" custLinFactNeighborX="-59466" custLinFactNeighborY="50213"/>
      <dgm:spPr/>
    </dgm:pt>
    <dgm:pt modelId="{5E71A06C-9747-4CAE-BA21-E9C2A4D6678D}" type="pres">
      <dgm:prSet presAssocID="{A75DE5EA-0E88-4A1C-B1EA-B4EE477D7AA1}" presName="textBox4c" presStyleLbl="revTx" presStyleIdx="2" presStyleCnt="4" custScaleY="60921" custLinFactNeighborX="-27627" custLinFactNeighborY="4121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A9227355-A6E4-4C01-AB6A-08B68C0ABB91}" type="pres">
      <dgm:prSet presAssocID="{1982B446-3706-4711-A6F1-3DC4DFE59A3A}" presName="bullet4d" presStyleLbl="node1" presStyleIdx="3" presStyleCnt="4" custLinFactNeighborX="-57095" custLinFactNeighborY="36725"/>
      <dgm:spPr/>
    </dgm:pt>
    <dgm:pt modelId="{DB2CD8C7-A5B3-49A1-81CC-0EEDDDF3DB4E}" type="pres">
      <dgm:prSet presAssocID="{1982B446-3706-4711-A6F1-3DC4DFE59A3A}" presName="textBox4d" presStyleLbl="revTx" presStyleIdx="3" presStyleCnt="4" custScaleY="64549" custLinFactNeighborX="-31716" custLinFactNeighborY="3724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FE1744AC-C004-4578-94B6-93CA8D33C9E8}" type="presOf" srcId="{1982B446-3706-4711-A6F1-3DC4DFE59A3A}" destId="{DB2CD8C7-A5B3-49A1-81CC-0EEDDDF3DB4E}" srcOrd="0" destOrd="0" presId="urn:microsoft.com/office/officeart/2005/8/layout/arrow2"/>
    <dgm:cxn modelId="{ED005CAB-3315-4E71-A272-DFCF6AC6FBDF}" srcId="{1982B446-3706-4711-A6F1-3DC4DFE59A3A}" destId="{05FC7B79-4FF4-41EB-9D52-3990064D8087}" srcOrd="1" destOrd="0" parTransId="{3AF81087-92D2-4558-9486-AFD9EEDE7607}" sibTransId="{2570E3CE-BF00-45BA-A3E0-C3545B212133}"/>
    <dgm:cxn modelId="{39ECB7E7-30E3-4A3C-AAF0-553A3160CF23}" type="presOf" srcId="{455C831A-CCF5-4391-A2BE-9DF065D37587}" destId="{E220828C-C958-4FCF-B52F-02D7F5D17607}" srcOrd="0" destOrd="0" presId="urn:microsoft.com/office/officeart/2005/8/layout/arrow2"/>
    <dgm:cxn modelId="{3C905DEF-E67D-4C40-B05D-4060669E3B98}" type="presOf" srcId="{A75DE5EA-0E88-4A1C-B1EA-B4EE477D7AA1}" destId="{5E71A06C-9747-4CAE-BA21-E9C2A4D6678D}" srcOrd="0" destOrd="0" presId="urn:microsoft.com/office/officeart/2005/8/layout/arrow2"/>
    <dgm:cxn modelId="{2583541F-F162-483D-B9B2-385C14B7D6E2}" type="presOf" srcId="{9898FE38-DE6C-46BA-8D32-D767674AD978}" destId="{5E71A06C-9747-4CAE-BA21-E9C2A4D6678D}" srcOrd="0" destOrd="1" presId="urn:microsoft.com/office/officeart/2005/8/layout/arrow2"/>
    <dgm:cxn modelId="{6686FD9E-DB1E-41A9-BB5F-188F3F8748F3}" type="presOf" srcId="{A39C9339-F7BC-4A9F-AF8A-3B9741B27413}" destId="{48F9B62B-8095-40B1-882D-7B164B0C8B69}" srcOrd="0" destOrd="1" presId="urn:microsoft.com/office/officeart/2005/8/layout/arrow2"/>
    <dgm:cxn modelId="{293E3154-15DE-4C13-93DE-664CEAB9F0AF}" srcId="{1982B446-3706-4711-A6F1-3DC4DFE59A3A}" destId="{BAD6DE81-DE4F-40EF-8526-A8F127A4BE33}" srcOrd="0" destOrd="0" parTransId="{3224C504-155F-4C9F-93C7-83D8D4CEC1B4}" sibTransId="{6252B9CC-7427-40BA-B706-E629F53D4B22}"/>
    <dgm:cxn modelId="{4A933F67-D6C7-4C9A-BC53-CAC185082D02}" type="presOf" srcId="{05FC7B79-4FF4-41EB-9D52-3990064D8087}" destId="{DB2CD8C7-A5B3-49A1-81CC-0EEDDDF3DB4E}" srcOrd="0" destOrd="2" presId="urn:microsoft.com/office/officeart/2005/8/layout/arrow2"/>
    <dgm:cxn modelId="{FC06516A-52A5-4D36-B302-CBA7ED53FA18}" type="presOf" srcId="{C7CCB8C4-BA8F-435B-96D2-651E5BBEE204}" destId="{389CF004-91C6-4868-93F7-537D5C97980B}" srcOrd="0" destOrd="0" presId="urn:microsoft.com/office/officeart/2005/8/layout/arrow2"/>
    <dgm:cxn modelId="{F0DD8F9B-E674-4A01-8891-20D1632F36B0}" type="presOf" srcId="{5175B6B0-3CA6-4535-A09B-108E0999A356}" destId="{389CF004-91C6-4868-93F7-537D5C97980B}" srcOrd="0" destOrd="1" presId="urn:microsoft.com/office/officeart/2005/8/layout/arrow2"/>
    <dgm:cxn modelId="{FF43409D-6490-4DAC-9843-57BD11235D92}" type="presOf" srcId="{1E3A074B-8EC3-4AC7-ADB8-C53A583CA2D1}" destId="{48F9B62B-8095-40B1-882D-7B164B0C8B69}" srcOrd="0" destOrd="0" presId="urn:microsoft.com/office/officeart/2005/8/layout/arrow2"/>
    <dgm:cxn modelId="{679C1D1A-14EB-43D6-A6EB-15DB434BD9E3}" srcId="{455C831A-CCF5-4391-A2BE-9DF065D37587}" destId="{C7CCB8C4-BA8F-435B-96D2-651E5BBEE204}" srcOrd="1" destOrd="0" parTransId="{AD18367E-C5DB-45A4-A27B-B15954C86D0F}" sibTransId="{7D6A4EA2-7BAB-433A-B969-4D95C96F0274}"/>
    <dgm:cxn modelId="{BF777ED0-A485-405A-BFCD-E378EF965464}" srcId="{1E3A074B-8EC3-4AC7-ADB8-C53A583CA2D1}" destId="{A39C9339-F7BC-4A9F-AF8A-3B9741B27413}" srcOrd="0" destOrd="0" parTransId="{26699644-3B9B-4794-926C-D854282146D8}" sibTransId="{3E2FBE5E-2D29-4C39-97D1-424264F1308F}"/>
    <dgm:cxn modelId="{8009CDC1-B0DF-4C0F-956A-406B3CEEF3B2}" type="presOf" srcId="{5DEF81FB-A216-4D58-A4C6-452C01DB1551}" destId="{DB2CD8C7-A5B3-49A1-81CC-0EEDDDF3DB4E}" srcOrd="0" destOrd="3" presId="urn:microsoft.com/office/officeart/2005/8/layout/arrow2"/>
    <dgm:cxn modelId="{7B75FE8A-D267-489F-ABA7-2AF76F35B49E}" srcId="{1982B446-3706-4711-A6F1-3DC4DFE59A3A}" destId="{5DEF81FB-A216-4D58-A4C6-452C01DB1551}" srcOrd="2" destOrd="0" parTransId="{FF448278-CF80-4D40-9127-4241FF0EE24E}" sibTransId="{AD4564BD-ED0C-4162-A763-B081426529B2}"/>
    <dgm:cxn modelId="{277398F3-A9DD-4822-A4A0-9408AA94EB41}" srcId="{A75DE5EA-0E88-4A1C-B1EA-B4EE477D7AA1}" destId="{9898FE38-DE6C-46BA-8D32-D767674AD978}" srcOrd="0" destOrd="0" parTransId="{6500A968-9A0E-4ACA-91E4-A3C5FA03BCC8}" sibTransId="{15E99FBC-5B51-4114-8E0B-C26E50C78603}"/>
    <dgm:cxn modelId="{D09152C8-0058-4F02-AE9F-59A443534AE8}" srcId="{455C831A-CCF5-4391-A2BE-9DF065D37587}" destId="{A75DE5EA-0E88-4A1C-B1EA-B4EE477D7AA1}" srcOrd="2" destOrd="0" parTransId="{48157EE2-9BD9-48FE-A422-276C84F2470D}" sibTransId="{03226FF3-250B-4000-A0B5-00FF0F1D75A5}"/>
    <dgm:cxn modelId="{345AD6EC-90F1-4BA3-A053-C21366541189}" srcId="{C7CCB8C4-BA8F-435B-96D2-651E5BBEE204}" destId="{5175B6B0-3CA6-4535-A09B-108E0999A356}" srcOrd="0" destOrd="0" parTransId="{ECD96492-1092-4631-A208-D9A5DA08372E}" sibTransId="{F900535F-E882-46D4-B632-4B8ACBE851E4}"/>
    <dgm:cxn modelId="{7DD07C3D-EA79-49EE-93EE-865A49AB8425}" srcId="{455C831A-CCF5-4391-A2BE-9DF065D37587}" destId="{1982B446-3706-4711-A6F1-3DC4DFE59A3A}" srcOrd="3" destOrd="0" parTransId="{33D0F32B-ABD3-423A-818A-28D89377B172}" sibTransId="{6C0374E5-7FC4-4DEF-BC17-94C58A35DE3F}"/>
    <dgm:cxn modelId="{8C1AFE23-B091-4CE6-8284-0511812F213B}" srcId="{455C831A-CCF5-4391-A2BE-9DF065D37587}" destId="{1E3A074B-8EC3-4AC7-ADB8-C53A583CA2D1}" srcOrd="0" destOrd="0" parTransId="{C3E70DF8-D297-401F-A070-1295F4388B0B}" sibTransId="{13D421C7-F834-4141-85ED-0207D610A128}"/>
    <dgm:cxn modelId="{FDF899A6-3BC3-4400-9E4F-5AFB1A844A3B}" type="presOf" srcId="{BAD6DE81-DE4F-40EF-8526-A8F127A4BE33}" destId="{DB2CD8C7-A5B3-49A1-81CC-0EEDDDF3DB4E}" srcOrd="0" destOrd="1" presId="urn:microsoft.com/office/officeart/2005/8/layout/arrow2"/>
    <dgm:cxn modelId="{CDB3CFA4-6064-4BD5-9F4C-2C85AFCC5E37}" type="presParOf" srcId="{E220828C-C958-4FCF-B52F-02D7F5D17607}" destId="{82ED47FD-CD8E-4EC8-A7E3-BF3AC4BC5C1A}" srcOrd="0" destOrd="0" presId="urn:microsoft.com/office/officeart/2005/8/layout/arrow2"/>
    <dgm:cxn modelId="{019C372E-51B0-4A64-8D12-B92827204091}" type="presParOf" srcId="{E220828C-C958-4FCF-B52F-02D7F5D17607}" destId="{4566E19C-2577-409E-A34A-BB8B091D39D1}" srcOrd="1" destOrd="0" presId="urn:microsoft.com/office/officeart/2005/8/layout/arrow2"/>
    <dgm:cxn modelId="{F63AFE94-9D44-4F29-B597-D95FB9299962}" type="presParOf" srcId="{4566E19C-2577-409E-A34A-BB8B091D39D1}" destId="{A94E7C76-C16F-47F1-B4F1-C2CF2270A7E9}" srcOrd="0" destOrd="0" presId="urn:microsoft.com/office/officeart/2005/8/layout/arrow2"/>
    <dgm:cxn modelId="{BA13245D-CFE8-45D3-9491-2DAB17EF0D6E}" type="presParOf" srcId="{4566E19C-2577-409E-A34A-BB8B091D39D1}" destId="{48F9B62B-8095-40B1-882D-7B164B0C8B69}" srcOrd="1" destOrd="0" presId="urn:microsoft.com/office/officeart/2005/8/layout/arrow2"/>
    <dgm:cxn modelId="{DB1146F8-D39D-414A-9CF9-6A190489E3D5}" type="presParOf" srcId="{4566E19C-2577-409E-A34A-BB8B091D39D1}" destId="{0CFC4447-43F4-414D-A014-8F5BDE3BC5FF}" srcOrd="2" destOrd="0" presId="urn:microsoft.com/office/officeart/2005/8/layout/arrow2"/>
    <dgm:cxn modelId="{4EAE93DF-D1D8-439F-A7A4-04F4ADC77F35}" type="presParOf" srcId="{4566E19C-2577-409E-A34A-BB8B091D39D1}" destId="{389CF004-91C6-4868-93F7-537D5C97980B}" srcOrd="3" destOrd="0" presId="urn:microsoft.com/office/officeart/2005/8/layout/arrow2"/>
    <dgm:cxn modelId="{DF36619F-1E30-48CA-99BE-7AE13179E737}" type="presParOf" srcId="{4566E19C-2577-409E-A34A-BB8B091D39D1}" destId="{8D49C94D-D2A4-4464-8383-D3C12F8B2538}" srcOrd="4" destOrd="0" presId="urn:microsoft.com/office/officeart/2005/8/layout/arrow2"/>
    <dgm:cxn modelId="{2273E46E-B1C6-4185-AEA7-543C97CE2939}" type="presParOf" srcId="{4566E19C-2577-409E-A34A-BB8B091D39D1}" destId="{5E71A06C-9747-4CAE-BA21-E9C2A4D6678D}" srcOrd="5" destOrd="0" presId="urn:microsoft.com/office/officeart/2005/8/layout/arrow2"/>
    <dgm:cxn modelId="{D524FB1C-816C-4B96-A0A1-480BF199AA9B}" type="presParOf" srcId="{4566E19C-2577-409E-A34A-BB8B091D39D1}" destId="{A9227355-A6E4-4C01-AB6A-08B68C0ABB91}" srcOrd="6" destOrd="0" presId="urn:microsoft.com/office/officeart/2005/8/layout/arrow2"/>
    <dgm:cxn modelId="{FD2DA74F-B5FE-44FB-8CF1-2D7D93C839E9}" type="presParOf" srcId="{4566E19C-2577-409E-A34A-BB8B091D39D1}" destId="{DB2CD8C7-A5B3-49A1-81CC-0EEDDDF3DB4E}" srcOrd="7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7ADCFBEC-172E-41BB-B545-FE2085E0B744}">
      <dsp:nvSpPr>
        <dsp:cNvPr id="0" name=""/>
        <dsp:cNvSpPr/>
      </dsp:nvSpPr>
      <dsp:spPr>
        <a:xfrm>
          <a:off x="3337689" y="1658658"/>
          <a:ext cx="1668520" cy="1668520"/>
        </a:xfrm>
        <a:prstGeom prst="ellips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"/>
                <a:satMod val="255000"/>
              </a:schemeClr>
            </a:gs>
            <a:gs pos="55000">
              <a:schemeClr val="dk2">
                <a:hueOff val="0"/>
                <a:satOff val="0"/>
                <a:lumOff val="0"/>
                <a:alphaOff val="0"/>
                <a:tint val="12000"/>
                <a:satMod val="255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ln>
          <a:noFill/>
        </a:ln>
        <a:effectLst>
          <a:outerShdw blurRad="51500" dist="25400" dir="540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2400" kern="1200" dirty="0"/>
            <a:t>Projekt</a:t>
          </a:r>
          <a:endParaRPr lang="pl-PL" sz="2000" kern="1200" dirty="0"/>
        </a:p>
      </dsp:txBody>
      <dsp:txXfrm>
        <a:off x="3337689" y="1658658"/>
        <a:ext cx="1668520" cy="1668520"/>
      </dsp:txXfrm>
    </dsp:sp>
    <dsp:sp modelId="{E09D1B4B-09AE-4B1F-A409-CE344F8F9185}">
      <dsp:nvSpPr>
        <dsp:cNvPr id="0" name=""/>
        <dsp:cNvSpPr/>
      </dsp:nvSpPr>
      <dsp:spPr>
        <a:xfrm rot="16200000">
          <a:off x="4111020" y="1324472"/>
          <a:ext cx="121859" cy="44534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tint val="1000"/>
                <a:satMod val="255000"/>
              </a:schemeClr>
            </a:gs>
            <a:gs pos="55000">
              <a:schemeClr val="dk2">
                <a:tint val="60000"/>
                <a:hueOff val="0"/>
                <a:satOff val="0"/>
                <a:lumOff val="0"/>
                <a:alphaOff val="0"/>
                <a:tint val="12000"/>
                <a:satMod val="255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ln>
          <a:noFill/>
        </a:ln>
        <a:effectLst>
          <a:outerShdw blurRad="51500" dist="25400" dir="5400000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l-PL" sz="2000" kern="1200"/>
        </a:p>
      </dsp:txBody>
      <dsp:txXfrm rot="16200000">
        <a:off x="4111020" y="1324472"/>
        <a:ext cx="121859" cy="445347"/>
      </dsp:txXfrm>
    </dsp:sp>
    <dsp:sp modelId="{60779230-642B-46DB-B5CA-FC2220C38859}">
      <dsp:nvSpPr>
        <dsp:cNvPr id="0" name=""/>
        <dsp:cNvSpPr/>
      </dsp:nvSpPr>
      <dsp:spPr>
        <a:xfrm>
          <a:off x="3401741" y="-111682"/>
          <a:ext cx="1540417" cy="1540417"/>
        </a:xfrm>
        <a:prstGeom prst="ellips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"/>
                <a:satMod val="255000"/>
              </a:schemeClr>
            </a:gs>
            <a:gs pos="55000">
              <a:schemeClr val="dk2">
                <a:hueOff val="0"/>
                <a:satOff val="0"/>
                <a:lumOff val="0"/>
                <a:alphaOff val="0"/>
                <a:tint val="12000"/>
                <a:satMod val="255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ln>
          <a:noFill/>
        </a:ln>
        <a:effectLst>
          <a:outerShdw blurRad="51500" dist="25400" dir="540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1600" kern="1200" dirty="0" err="1" smtClean="0"/>
            <a:t>Facebook</a:t>
          </a:r>
          <a:r>
            <a:rPr lang="pl-PL" sz="1600" kern="1200" dirty="0" smtClean="0"/>
            <a:t> </a:t>
          </a:r>
          <a:endParaRPr lang="pl-PL" sz="1100" kern="1200" dirty="0"/>
        </a:p>
      </dsp:txBody>
      <dsp:txXfrm>
        <a:off x="3401741" y="-111682"/>
        <a:ext cx="1540417" cy="1540417"/>
      </dsp:txXfrm>
    </dsp:sp>
    <dsp:sp modelId="{4873F644-A37B-4263-BDD3-7D4AECF93436}">
      <dsp:nvSpPr>
        <dsp:cNvPr id="0" name=""/>
        <dsp:cNvSpPr/>
      </dsp:nvSpPr>
      <dsp:spPr>
        <a:xfrm rot="20520000">
          <a:off x="5010503" y="1977985"/>
          <a:ext cx="121859" cy="44534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tint val="1000"/>
                <a:satMod val="255000"/>
              </a:schemeClr>
            </a:gs>
            <a:gs pos="55000">
              <a:schemeClr val="dk2">
                <a:tint val="60000"/>
                <a:hueOff val="0"/>
                <a:satOff val="0"/>
                <a:lumOff val="0"/>
                <a:alphaOff val="0"/>
                <a:tint val="12000"/>
                <a:satMod val="255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ln>
          <a:noFill/>
        </a:ln>
        <a:effectLst>
          <a:outerShdw blurRad="51500" dist="25400" dir="5400000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l-PL" sz="2000" kern="1200"/>
        </a:p>
      </dsp:txBody>
      <dsp:txXfrm rot="20520000">
        <a:off x="5010503" y="1977985"/>
        <a:ext cx="121859" cy="445347"/>
      </dsp:txXfrm>
    </dsp:sp>
    <dsp:sp modelId="{8FE55D76-69B8-469D-BE4A-A0F9F69D5110}">
      <dsp:nvSpPr>
        <dsp:cNvPr id="0" name=""/>
        <dsp:cNvSpPr/>
      </dsp:nvSpPr>
      <dsp:spPr>
        <a:xfrm>
          <a:off x="5146351" y="1155851"/>
          <a:ext cx="1540417" cy="1540417"/>
        </a:xfrm>
        <a:prstGeom prst="ellips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"/>
                <a:satMod val="255000"/>
              </a:schemeClr>
            </a:gs>
            <a:gs pos="55000">
              <a:schemeClr val="dk2">
                <a:hueOff val="0"/>
                <a:satOff val="0"/>
                <a:lumOff val="0"/>
                <a:alphaOff val="0"/>
                <a:tint val="12000"/>
                <a:satMod val="255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ln>
          <a:noFill/>
        </a:ln>
        <a:effectLst>
          <a:outerShdw blurRad="51500" dist="25400" dir="540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1300" kern="1200" spc="-10" baseline="0" dirty="0" err="1" smtClean="0"/>
            <a:t>Foursquare</a:t>
          </a:r>
          <a:r>
            <a:rPr lang="pl-PL" sz="1300" kern="1200" spc="-10" baseline="0" dirty="0" smtClean="0"/>
            <a:t> </a:t>
          </a:r>
          <a:endParaRPr lang="pl-PL" sz="1300" kern="1200" spc="-10" baseline="0" dirty="0"/>
        </a:p>
      </dsp:txBody>
      <dsp:txXfrm>
        <a:off x="5146351" y="1155851"/>
        <a:ext cx="1540417" cy="1540417"/>
      </dsp:txXfrm>
    </dsp:sp>
    <dsp:sp modelId="{8999D690-D432-4F1A-B2AE-D98A61E6F24A}">
      <dsp:nvSpPr>
        <dsp:cNvPr id="0" name=""/>
        <dsp:cNvSpPr/>
      </dsp:nvSpPr>
      <dsp:spPr>
        <a:xfrm rot="3240000">
          <a:off x="4666931" y="3035391"/>
          <a:ext cx="121859" cy="44534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tint val="1000"/>
                <a:satMod val="255000"/>
              </a:schemeClr>
            </a:gs>
            <a:gs pos="55000">
              <a:schemeClr val="dk2">
                <a:tint val="60000"/>
                <a:hueOff val="0"/>
                <a:satOff val="0"/>
                <a:lumOff val="0"/>
                <a:alphaOff val="0"/>
                <a:tint val="12000"/>
                <a:satMod val="255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ln>
          <a:noFill/>
        </a:ln>
        <a:effectLst>
          <a:outerShdw blurRad="51500" dist="25400" dir="5400000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l-PL" sz="2000" kern="1200"/>
        </a:p>
      </dsp:txBody>
      <dsp:txXfrm rot="3240000">
        <a:off x="4666931" y="3035391"/>
        <a:ext cx="121859" cy="445347"/>
      </dsp:txXfrm>
    </dsp:sp>
    <dsp:sp modelId="{0B5562C5-56E9-4F94-AD9A-09B6AA6E206F}">
      <dsp:nvSpPr>
        <dsp:cNvPr id="0" name=""/>
        <dsp:cNvSpPr/>
      </dsp:nvSpPr>
      <dsp:spPr>
        <a:xfrm>
          <a:off x="4479969" y="3206764"/>
          <a:ext cx="1540417" cy="1540417"/>
        </a:xfrm>
        <a:prstGeom prst="ellips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"/>
                <a:satMod val="255000"/>
              </a:schemeClr>
            </a:gs>
            <a:gs pos="55000">
              <a:schemeClr val="dk2">
                <a:hueOff val="0"/>
                <a:satOff val="0"/>
                <a:lumOff val="0"/>
                <a:alphaOff val="0"/>
                <a:tint val="12000"/>
                <a:satMod val="255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ln>
          <a:noFill/>
        </a:ln>
        <a:effectLst>
          <a:outerShdw blurRad="51500" dist="25400" dir="540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1100" kern="1200" dirty="0" err="1" smtClean="0"/>
            <a:t>OAuth</a:t>
          </a:r>
          <a:endParaRPr lang="pl-PL" sz="1100" kern="1200" dirty="0"/>
        </a:p>
      </dsp:txBody>
      <dsp:txXfrm>
        <a:off x="4479969" y="3206764"/>
        <a:ext cx="1540417" cy="1540417"/>
      </dsp:txXfrm>
    </dsp:sp>
    <dsp:sp modelId="{FB0FDE60-5A66-47CD-855C-10B0ABFAFF6D}">
      <dsp:nvSpPr>
        <dsp:cNvPr id="0" name=""/>
        <dsp:cNvSpPr/>
      </dsp:nvSpPr>
      <dsp:spPr>
        <a:xfrm rot="7560000">
          <a:off x="3555109" y="3035391"/>
          <a:ext cx="121859" cy="44534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tint val="1000"/>
                <a:satMod val="255000"/>
              </a:schemeClr>
            </a:gs>
            <a:gs pos="55000">
              <a:schemeClr val="dk2">
                <a:tint val="60000"/>
                <a:hueOff val="0"/>
                <a:satOff val="0"/>
                <a:lumOff val="0"/>
                <a:alphaOff val="0"/>
                <a:tint val="12000"/>
                <a:satMod val="255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ln>
          <a:noFill/>
        </a:ln>
        <a:effectLst>
          <a:outerShdw blurRad="51500" dist="25400" dir="5400000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l-PL" sz="2000" kern="1200"/>
        </a:p>
      </dsp:txBody>
      <dsp:txXfrm rot="7560000">
        <a:off x="3555109" y="3035391"/>
        <a:ext cx="121859" cy="445347"/>
      </dsp:txXfrm>
    </dsp:sp>
    <dsp:sp modelId="{492A8904-4F29-41B2-8DF6-9E5DB43B598E}">
      <dsp:nvSpPr>
        <dsp:cNvPr id="0" name=""/>
        <dsp:cNvSpPr/>
      </dsp:nvSpPr>
      <dsp:spPr>
        <a:xfrm>
          <a:off x="2323512" y="3206764"/>
          <a:ext cx="1540417" cy="1540417"/>
        </a:xfrm>
        <a:prstGeom prst="ellips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"/>
                <a:satMod val="255000"/>
              </a:schemeClr>
            </a:gs>
            <a:gs pos="55000">
              <a:schemeClr val="dk2">
                <a:hueOff val="0"/>
                <a:satOff val="0"/>
                <a:lumOff val="0"/>
                <a:alphaOff val="0"/>
                <a:tint val="12000"/>
                <a:satMod val="255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ln>
          <a:noFill/>
        </a:ln>
        <a:effectLst>
          <a:outerShdw blurRad="51500" dist="25400" dir="540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1400" kern="1200" dirty="0" smtClean="0"/>
            <a:t>WP7</a:t>
          </a:r>
          <a:endParaRPr lang="pl-PL" sz="1400" kern="1200" dirty="0"/>
        </a:p>
      </dsp:txBody>
      <dsp:txXfrm>
        <a:off x="2323512" y="3206764"/>
        <a:ext cx="1540417" cy="1540417"/>
      </dsp:txXfrm>
    </dsp:sp>
    <dsp:sp modelId="{470BEB95-5498-4076-A7AD-52EA2D6058A0}">
      <dsp:nvSpPr>
        <dsp:cNvPr id="0" name=""/>
        <dsp:cNvSpPr/>
      </dsp:nvSpPr>
      <dsp:spPr>
        <a:xfrm rot="11880000">
          <a:off x="3211536" y="1977985"/>
          <a:ext cx="121859" cy="44534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tint val="1000"/>
                <a:satMod val="255000"/>
              </a:schemeClr>
            </a:gs>
            <a:gs pos="55000">
              <a:schemeClr val="dk2">
                <a:tint val="60000"/>
                <a:hueOff val="0"/>
                <a:satOff val="0"/>
                <a:lumOff val="0"/>
                <a:alphaOff val="0"/>
                <a:tint val="12000"/>
                <a:satMod val="255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ln>
          <a:noFill/>
        </a:ln>
        <a:effectLst>
          <a:outerShdw blurRad="51500" dist="25400" dir="5400000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l-PL" sz="2000" kern="1200"/>
        </a:p>
      </dsp:txBody>
      <dsp:txXfrm rot="11880000">
        <a:off x="3211536" y="1977985"/>
        <a:ext cx="121859" cy="445347"/>
      </dsp:txXfrm>
    </dsp:sp>
    <dsp:sp modelId="{A0AE6ABD-EFF8-41C2-907C-790C07DF522C}">
      <dsp:nvSpPr>
        <dsp:cNvPr id="0" name=""/>
        <dsp:cNvSpPr/>
      </dsp:nvSpPr>
      <dsp:spPr>
        <a:xfrm>
          <a:off x="1657130" y="1155851"/>
          <a:ext cx="1540417" cy="1540417"/>
        </a:xfrm>
        <a:prstGeom prst="ellips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"/>
                <a:satMod val="255000"/>
              </a:schemeClr>
            </a:gs>
            <a:gs pos="55000">
              <a:schemeClr val="dk2">
                <a:hueOff val="0"/>
                <a:satOff val="0"/>
                <a:lumOff val="0"/>
                <a:alphaOff val="0"/>
                <a:tint val="12000"/>
                <a:satMod val="255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ln>
          <a:noFill/>
        </a:ln>
        <a:effectLst>
          <a:outerShdw blurRad="51500" dist="25400" dir="540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1600" kern="1200" dirty="0" smtClean="0"/>
            <a:t> Baza </a:t>
          </a:r>
          <a:r>
            <a:rPr lang="pl-PL" sz="1600" kern="1200" dirty="0" err="1" smtClean="0"/>
            <a:t>dannych</a:t>
          </a:r>
          <a:endParaRPr lang="pl-PL" sz="1200" kern="1200" dirty="0"/>
        </a:p>
      </dsp:txBody>
      <dsp:txXfrm>
        <a:off x="1657130" y="1155851"/>
        <a:ext cx="1540417" cy="1540417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82ED47FD-CD8E-4EC8-A7E3-BF3AC4BC5C1A}">
      <dsp:nvSpPr>
        <dsp:cNvPr id="0" name=""/>
        <dsp:cNvSpPr/>
      </dsp:nvSpPr>
      <dsp:spPr>
        <a:xfrm>
          <a:off x="650026" y="358817"/>
          <a:ext cx="8952255" cy="5546552"/>
        </a:xfrm>
        <a:prstGeom prst="swooshArrow">
          <a:avLst>
            <a:gd name="adj1" fmla="val 25000"/>
            <a:gd name="adj2" fmla="val 25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400500" extrusionH="63500" contourW="12700" prstMaterial="matte">
          <a:contourClr>
            <a:schemeClr val="lt1">
              <a:tint val="5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4E7C76-C16F-47F1-B4F1-C2CF2270A7E9}">
      <dsp:nvSpPr>
        <dsp:cNvPr id="0" name=""/>
        <dsp:cNvSpPr/>
      </dsp:nvSpPr>
      <dsp:spPr>
        <a:xfrm>
          <a:off x="1222380" y="4725454"/>
          <a:ext cx="237236" cy="23723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F9B62B-8095-40B1-882D-7B164B0C8B69}">
      <dsp:nvSpPr>
        <dsp:cNvPr id="0" name=""/>
        <dsp:cNvSpPr/>
      </dsp:nvSpPr>
      <dsp:spPr>
        <a:xfrm>
          <a:off x="1179961" y="5179927"/>
          <a:ext cx="2128498" cy="15342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06" tIns="0" rIns="0" bIns="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2000" kern="1200" dirty="0" smtClean="0"/>
            <a:t>Start</a:t>
          </a:r>
          <a:endParaRPr lang="pl-PL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l-PL" sz="2000" kern="1200" dirty="0" smtClean="0"/>
            <a:t>10:30</a:t>
          </a:r>
          <a:endParaRPr lang="pl-PL" sz="2000" kern="1200" dirty="0"/>
        </a:p>
      </dsp:txBody>
      <dsp:txXfrm>
        <a:off x="1179961" y="5179927"/>
        <a:ext cx="2128498" cy="1534298"/>
      </dsp:txXfrm>
    </dsp:sp>
    <dsp:sp modelId="{0CFC4447-43F4-414D-A014-8F5BDE3BC5FF}">
      <dsp:nvSpPr>
        <dsp:cNvPr id="0" name=""/>
        <dsp:cNvSpPr/>
      </dsp:nvSpPr>
      <dsp:spPr>
        <a:xfrm>
          <a:off x="2627304" y="3412116"/>
          <a:ext cx="412584" cy="412584"/>
        </a:xfrm>
        <a:prstGeom prst="ellipse">
          <a:avLst/>
        </a:prstGeom>
        <a:solidFill>
          <a:schemeClr val="accent3">
            <a:hueOff val="3750088"/>
            <a:satOff val="-5627"/>
            <a:lumOff val="-915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9CF004-91C6-4868-93F7-537D5C97980B}">
      <dsp:nvSpPr>
        <dsp:cNvPr id="0" name=""/>
        <dsp:cNvSpPr/>
      </dsp:nvSpPr>
      <dsp:spPr>
        <a:xfrm>
          <a:off x="2650669" y="4213925"/>
          <a:ext cx="2166067" cy="24029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8620" tIns="0" rIns="0" bIns="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2000" kern="1200" dirty="0" smtClean="0"/>
            <a:t>Dane</a:t>
          </a:r>
          <a:endParaRPr lang="pl-PL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l-PL" sz="2000" kern="1200" dirty="0" smtClean="0"/>
            <a:t>15:00</a:t>
          </a:r>
          <a:endParaRPr lang="pl-PL" sz="2000" kern="1200" dirty="0"/>
        </a:p>
      </dsp:txBody>
      <dsp:txXfrm>
        <a:off x="2650669" y="4213925"/>
        <a:ext cx="2166067" cy="2402994"/>
      </dsp:txXfrm>
    </dsp:sp>
    <dsp:sp modelId="{8D49C94D-D2A4-4464-8383-D3C12F8B2538}">
      <dsp:nvSpPr>
        <dsp:cNvPr id="0" name=""/>
        <dsp:cNvSpPr/>
      </dsp:nvSpPr>
      <dsp:spPr>
        <a:xfrm>
          <a:off x="4476158" y="2372555"/>
          <a:ext cx="546674" cy="546674"/>
        </a:xfrm>
        <a:prstGeom prst="ellipse">
          <a:avLst/>
        </a:prstGeom>
        <a:solidFill>
          <a:schemeClr val="accent3">
            <a:hueOff val="7500176"/>
            <a:satOff val="-11253"/>
            <a:lumOff val="-183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71A06C-9747-4CAE-BA21-E9C2A4D6678D}">
      <dsp:nvSpPr>
        <dsp:cNvPr id="0" name=""/>
        <dsp:cNvSpPr/>
      </dsp:nvSpPr>
      <dsp:spPr>
        <a:xfrm>
          <a:off x="4476161" y="3314029"/>
          <a:ext cx="2166067" cy="2427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9671" tIns="0" rIns="0" bIns="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2000" kern="1200" dirty="0" err="1" smtClean="0"/>
            <a:t>Interface</a:t>
          </a:r>
          <a:r>
            <a:rPr lang="pl-PL" sz="2000" kern="1200" dirty="0" smtClean="0"/>
            <a:t> UX</a:t>
          </a:r>
          <a:endParaRPr lang="pl-PL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l-PL" sz="2000" kern="1200" dirty="0" smtClean="0"/>
            <a:t>16:00</a:t>
          </a:r>
          <a:endParaRPr lang="pl-PL" sz="2000" kern="1200" dirty="0"/>
        </a:p>
      </dsp:txBody>
      <dsp:txXfrm>
        <a:off x="4476161" y="3314029"/>
        <a:ext cx="2166067" cy="2427103"/>
      </dsp:txXfrm>
    </dsp:sp>
    <dsp:sp modelId="{A9227355-A6E4-4C01-AB6A-08B68C0ABB91}">
      <dsp:nvSpPr>
        <dsp:cNvPr id="0" name=""/>
        <dsp:cNvSpPr/>
      </dsp:nvSpPr>
      <dsp:spPr>
        <a:xfrm>
          <a:off x="6714217" y="1635956"/>
          <a:ext cx="732337" cy="732337"/>
        </a:xfrm>
        <a:prstGeom prst="ellipse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2CD8C7-A5B3-49A1-81CC-0EEDDDF3DB4E}">
      <dsp:nvSpPr>
        <dsp:cNvPr id="0" name=""/>
        <dsp:cNvSpPr/>
      </dsp:nvSpPr>
      <dsp:spPr>
        <a:xfrm>
          <a:off x="6811524" y="2724620"/>
          <a:ext cx="2166067" cy="2983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8050" tIns="0" rIns="0" bIns="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2000" kern="1200" dirty="0" smtClean="0"/>
            <a:t>Prog. na WP7</a:t>
          </a:r>
          <a:endParaRPr lang="pl-PL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l-PL" sz="2000" kern="1200" dirty="0" smtClean="0"/>
            <a:t>…..</a:t>
          </a:r>
          <a:endParaRPr lang="pl-PL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l-PL" sz="2000" kern="1200" dirty="0" smtClean="0"/>
            <a:t>0:35</a:t>
          </a:r>
          <a:endParaRPr lang="pl-PL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l-PL" sz="2000" kern="1200" dirty="0" smtClean="0"/>
            <a:t>8:00</a:t>
          </a:r>
          <a:endParaRPr lang="pl-PL" sz="2000" kern="1200" dirty="0"/>
        </a:p>
      </dsp:txBody>
      <dsp:txXfrm>
        <a:off x="6811524" y="2724620"/>
        <a:ext cx="2166067" cy="29836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jpe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jpeg>
</file>

<file path=ppt/media/image37.png>
</file>

<file path=ppt/media/image38.png>
</file>

<file path=ppt/media/image39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pl-PL"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pl-PL" sz="1200"/>
            </a:lvl1pPr>
          </a:lstStyle>
          <a:p>
            <a:fld id="{724506C0-3FFE-45A5-803D-9F4FC5464A70}" type="datetimeFigureOut">
              <a:rPr/>
              <a:pPr/>
              <a:t>12/17/2009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pl-PL"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pl-PL" sz="1200"/>
            </a:lvl1pPr>
          </a:lstStyle>
          <a:p>
            <a:fld id="{F8646707-6BBD-41A9-B4DF-0C76A73A2D2A}" type="slidenum">
              <a:rPr/>
              <a:pPr/>
              <a:t>‹#›</a:t>
            </a:fld>
            <a:endParaRPr 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pl-PL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l-PL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l-PL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l-PL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l-PL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l-PL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l-PL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l-PL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l-PL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pl-PL"/>
            </a:pPr>
            <a:r>
              <a:rPr lang="pl-PL" dirty="0" smtClean="0"/>
              <a:t>Ten szablon może być używany jako plik startowy do tworzenia raportu zawierającego aktualizacje punktów kontrolnych</a:t>
            </a:r>
            <a:r>
              <a:rPr lang="pl-PL" baseline="0" dirty="0" smtClean="0"/>
              <a:t> projektu.</a:t>
            </a:r>
            <a:endParaRPr lang="pl-PL" dirty="0" smtClean="0"/>
          </a:p>
          <a:p>
            <a:endParaRPr lang="pl-PL" baseline="0" dirty="0" smtClean="0"/>
          </a:p>
          <a:p>
            <a:pPr lvl="0"/>
            <a:r>
              <a:rPr lang="pl-PL" sz="1000" b="1" dirty="0" smtClean="0"/>
              <a:t>Sekcje</a:t>
            </a:r>
            <a:endParaRPr lang="pl-PL" sz="1000" b="0" dirty="0" smtClean="0"/>
          </a:p>
          <a:p>
            <a:pPr lvl="0"/>
            <a:r>
              <a:rPr lang="pl-PL" sz="1000" b="0" dirty="0" smtClean="0"/>
              <a:t>Kliknij prawym przyciskiem myszy slajd, aby dodać sekcje.</a:t>
            </a:r>
            <a:r>
              <a:rPr lang="pl-PL" sz="1000" b="0" baseline="0" dirty="0" smtClean="0"/>
              <a:t> Sekcje ułatwiają organizowanie slajdów i usprawniają współpracę nad dokumentem.</a:t>
            </a:r>
            <a:endParaRPr lang="pl-PL" sz="1000" b="0" dirty="0" smtClean="0"/>
          </a:p>
          <a:p>
            <a:pPr lvl="0"/>
            <a:endParaRPr lang="pl-PL" sz="1000" b="1" dirty="0" smtClean="0"/>
          </a:p>
          <a:p>
            <a:pPr lvl="0"/>
            <a:r>
              <a:rPr lang="pl-PL" sz="1000" b="1" dirty="0" smtClean="0"/>
              <a:t>Notatki</a:t>
            </a:r>
          </a:p>
          <a:p>
            <a:pPr lvl="0"/>
            <a:r>
              <a:rPr lang="pl-PL" sz="1000" dirty="0" smtClean="0"/>
              <a:t>Użyj sekcji Notatki do wstawiania notatek lub dodatkowych informacji dla odbiorców.</a:t>
            </a:r>
            <a:r>
              <a:rPr lang="pl-PL" sz="1000" baseline="0" dirty="0" smtClean="0"/>
              <a:t> Podczas przedstawiania prezentacji notatki są widoczne w widoku prezentacji. </a:t>
            </a:r>
          </a:p>
          <a:p>
            <a:pPr lvl="0">
              <a:buFontTx/>
              <a:buNone/>
            </a:pPr>
            <a:r>
              <a:rPr lang="pl-PL" sz="1000" dirty="0" smtClean="0"/>
              <a:t>Pamiętaj o odpowiednim rozmiarze czcionki (w celu ułatwienia dostępu, widoczności, nagrywania i pracy online).</a:t>
            </a:r>
          </a:p>
          <a:p>
            <a:pPr lvl="0"/>
            <a:endParaRPr lang="pl-PL" sz="1000" dirty="0" smtClean="0"/>
          </a:p>
          <a:p>
            <a:pPr lvl="0">
              <a:buFontTx/>
              <a:buNone/>
            </a:pPr>
            <a:r>
              <a:rPr lang="pl-PL" sz="1000" b="1" dirty="0" smtClean="0"/>
              <a:t>Odpowiednio dobrane kolory </a:t>
            </a:r>
          </a:p>
          <a:p>
            <a:pPr lvl="0">
              <a:buFontTx/>
              <a:buNone/>
            </a:pPr>
            <a:r>
              <a:rPr lang="pl-PL" sz="1000" dirty="0" smtClean="0"/>
              <a:t>Zwróć szczególną uwagę na wykresy, schematy i pola tekstowe.</a:t>
            </a:r>
            <a:r>
              <a:rPr lang="pl-PL" sz="1000" baseline="0" dirty="0" smtClean="0"/>
              <a:t> </a:t>
            </a:r>
            <a:endParaRPr lang="pl-PL" sz="1000" dirty="0" smtClean="0"/>
          </a:p>
          <a:p>
            <a:pPr lvl="0"/>
            <a:r>
              <a:rPr lang="pl-PL" sz="1000" dirty="0" smtClean="0"/>
              <a:t>Uwzględnij to, że uczestnicy mogą drukować w trybie czarno-białym lub w skali </a:t>
            </a:r>
            <a:r>
              <a:rPr lang="pl-PL" sz="1000" dirty="0" err="1" smtClean="0"/>
              <a:t>odcieni szarości</a:t>
            </a:r>
            <a:r>
              <a:rPr lang="pl-PL" sz="1000" dirty="0" smtClean="0"/>
              <a:t>. Wykonaj wydruki testowe, aby sprawdzić, czy wszystko jest widoczne po wydrukowaniu w trybie czarno-białym i w skali </a:t>
            </a:r>
            <a:r>
              <a:rPr lang="pl-PL" sz="1000" dirty="0" err="1" smtClean="0"/>
              <a:t>odcieni szarości</a:t>
            </a:r>
            <a:r>
              <a:rPr lang="pl-PL" sz="1000" dirty="0" smtClean="0"/>
              <a:t>.</a:t>
            </a:r>
          </a:p>
          <a:p>
            <a:pPr lvl="0">
              <a:buFontTx/>
              <a:buNone/>
            </a:pPr>
            <a:endParaRPr lang="pl-PL" sz="1000" dirty="0" smtClean="0"/>
          </a:p>
          <a:p>
            <a:pPr lvl="0">
              <a:buFontTx/>
              <a:buNone/>
            </a:pPr>
            <a:r>
              <a:rPr lang="pl-PL" sz="1000" b="1" dirty="0" smtClean="0"/>
              <a:t>Elementy graficzne, tabele i wykresy</a:t>
            </a:r>
          </a:p>
          <a:p>
            <a:pPr lvl="0"/>
            <a:r>
              <a:rPr lang="pl-PL" sz="1000" dirty="0" smtClean="0"/>
              <a:t>Staraj się zachować prostotę — używaj spójnych stylów i kolorów, które nie odwracają uwagi od zawartości.</a:t>
            </a:r>
          </a:p>
          <a:p>
            <a:pPr lvl="0"/>
            <a:r>
              <a:rPr lang="pl-PL" sz="1000" dirty="0" smtClean="0"/>
              <a:t>Oznacz etykietą każdy wykres i tabelę.</a:t>
            </a:r>
          </a:p>
          <a:p>
            <a:endParaRPr lang="pl-PL" dirty="0" smtClean="0"/>
          </a:p>
          <a:p>
            <a:endParaRPr lang="pl-PL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C3846-8D4C-4326-8BC7-9B455A036298}" type="slidenum">
              <a:rPr lang="pl-PL" smtClean="0"/>
              <a:pPr/>
              <a:t>1</a:t>
            </a:fld>
            <a:endParaRPr lang="pl-PL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Czego dotyczy</a:t>
            </a:r>
            <a:r>
              <a:rPr lang="pl-PL" baseline="0" dirty="0" smtClean="0"/>
              <a:t> projekt?</a:t>
            </a:r>
          </a:p>
          <a:p>
            <a:r>
              <a:rPr lang="pl-PL" dirty="0" smtClean="0"/>
              <a:t>Zdefiniuj</a:t>
            </a:r>
            <a:r>
              <a:rPr lang="pl-PL" baseline="0" dirty="0" smtClean="0"/>
              <a:t> cel projektu.</a:t>
            </a:r>
          </a:p>
          <a:p>
            <a:pPr lvl="1"/>
            <a:r>
              <a:rPr lang="pl-PL" dirty="0" smtClean="0"/>
              <a:t>Czy jest podobny do projektów, które zostały zrealizowane w przeszłości, czy całkiem nowy?</a:t>
            </a:r>
          </a:p>
          <a:p>
            <a:r>
              <a:rPr lang="pl-PL" baseline="0" dirty="0" smtClean="0"/>
              <a:t>Zdefiniuj zakres projektu.</a:t>
            </a:r>
          </a:p>
          <a:p>
            <a:pPr lvl="1"/>
            <a:r>
              <a:rPr lang="pl-PL" baseline="0" dirty="0" smtClean="0"/>
              <a:t>Czy jest to projekt niezależny, czy powiązany z innymi projektami?</a:t>
            </a:r>
          </a:p>
          <a:p>
            <a:pPr lvl="0"/>
            <a:endParaRPr lang="pl-PL" baseline="0" dirty="0" smtClean="0"/>
          </a:p>
          <a:p>
            <a:pPr lvl="0"/>
            <a:r>
              <a:rPr lang="pl-PL" baseline="0" dirty="0" smtClean="0"/>
              <a:t>* Ten slajd jest zbędny na cotygodniowych spotkaniach dotyczących stanu projektu.</a:t>
            </a:r>
            <a:endParaRPr lang="pl-PL" dirty="0" smtClean="0"/>
          </a:p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C3846-8D4C-4326-8BC7-9B455A036298}" type="slidenum">
              <a:rPr lang="pl-PL" smtClean="0"/>
              <a:pPr/>
              <a:t>2</a:t>
            </a:fld>
            <a:endParaRPr lang="pl-PL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None/>
            </a:pPr>
            <a:r>
              <a:rPr lang="pl-PL" dirty="0" smtClean="0"/>
              <a:t>* Jeśli któryś z</a:t>
            </a:r>
            <a:r>
              <a:rPr lang="pl-PL" baseline="0" dirty="0" smtClean="0"/>
              <a:t> tych problemów spowodował opóźnienie względem harmonogramu lub ma być przedyskutowany później, przedstaw jego szczegóły na następnym slajdzie.</a:t>
            </a:r>
          </a:p>
          <a:p>
            <a:pPr>
              <a:buFont typeface="Arial" charset="0"/>
              <a:buNone/>
            </a:pPr>
            <a:endParaRPr lang="pl-PL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C3846-8D4C-4326-8BC7-9B455A036298}" type="slidenum">
              <a:rPr lang="pl-PL" smtClean="0"/>
              <a:pPr/>
              <a:t>4</a:t>
            </a:fld>
            <a:endParaRPr lang="pl-PL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None/>
            </a:pPr>
            <a:r>
              <a:rPr lang="pl-PL" dirty="0" smtClean="0"/>
              <a:t>* Jeśli któryś z</a:t>
            </a:r>
            <a:r>
              <a:rPr lang="pl-PL" baseline="0" dirty="0" smtClean="0"/>
              <a:t> tych problemów spowodował opóźnienie względem harmonogramu lub ma być przedyskutowany później, przedstaw jego szczegóły na następnym slajdzie.</a:t>
            </a:r>
          </a:p>
          <a:p>
            <a:pPr>
              <a:buFont typeface="Arial" charset="0"/>
              <a:buNone/>
            </a:pPr>
            <a:endParaRPr lang="pl-PL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C3846-8D4C-4326-8BC7-9B455A036298}" type="slidenum">
              <a:rPr lang="pl-PL" smtClean="0"/>
              <a:pPr/>
              <a:t>5</a:t>
            </a:fld>
            <a:endParaRPr lang="pl-PL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/>
            <a:r>
              <a:rPr lang="pl-PL" dirty="0" smtClean="0"/>
              <a:t>Jakie zależności</a:t>
            </a:r>
            <a:r>
              <a:rPr lang="pl-PL" baseline="0" dirty="0" smtClean="0"/>
              <a:t> mają wpływ na czas, koszty i wyniki </a:t>
            </a:r>
            <a:r>
              <a:rPr lang="pl-PL" baseline="0" smtClean="0"/>
              <a:t>tego projektu?</a:t>
            </a:r>
            <a:endParaRPr lang="pl-PL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C3846-8D4C-4326-8BC7-9B455A036298}" type="slidenum">
              <a:rPr lang="pl-PL" smtClean="0"/>
              <a:pPr/>
              <a:t>6</a:t>
            </a:fld>
            <a:endParaRPr lang="pl-PL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l-PL" baseline="0" dirty="0" smtClean="0"/>
              <a:t>Powiel ten slajd, jeśli wystąpiło więcej problemów.</a:t>
            </a:r>
          </a:p>
          <a:p>
            <a:r>
              <a:rPr lang="pl-PL" dirty="0" smtClean="0"/>
              <a:t>Ten i powiązane z nim slajdy</a:t>
            </a:r>
            <a:r>
              <a:rPr lang="pl-PL" baseline="0" dirty="0" smtClean="0"/>
              <a:t> mogą zostać przeniesione do dodatku lub ukryte w razie potrzeby.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C3846-8D4C-4326-8BC7-9B455A036298}" type="slidenum">
              <a:rPr lang="pl-PL" smtClean="0"/>
              <a:pPr/>
              <a:t>7</a:t>
            </a:fld>
            <a:endParaRPr lang="pl-PL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Kolejne slajdy</a:t>
            </a:r>
            <a:r>
              <a:rPr lang="pl-PL" baseline="0" dirty="0" smtClean="0"/>
              <a:t> zawierają przykłady przedstawienia czasu za pomocą grafiki SmartArt.</a:t>
            </a:r>
            <a:endParaRPr lang="pl-PL" dirty="0" smtClean="0"/>
          </a:p>
          <a:p>
            <a:r>
              <a:rPr lang="pl-PL" dirty="0" smtClean="0"/>
              <a:t>Dołącz oś czasu do projektu, wyraźnie zaznaczając punkty kontrolne i</a:t>
            </a:r>
            <a:r>
              <a:rPr lang="pl-PL" baseline="0" dirty="0" smtClean="0"/>
              <a:t> ważne daty, </a:t>
            </a:r>
            <a:r>
              <a:rPr lang="pl-PL" dirty="0" smtClean="0"/>
              <a:t>a także oznaczając bieżący stan projektu.</a:t>
            </a:r>
          </a:p>
          <a:p>
            <a:endParaRPr lang="pl-PL" dirty="0" smtClean="0"/>
          </a:p>
          <a:p>
            <a:endParaRPr lang="pl-PL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C3846-8D4C-4326-8BC7-9B455A036298}" type="slidenum">
              <a:rPr lang="pl-PL" smtClean="0"/>
              <a:pPr/>
              <a:t>8</a:t>
            </a:fld>
            <a:endParaRPr lang="pl-PL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pl-PL"/>
            </a:pPr>
            <a:r>
              <a:rPr lang="pl-PL" dirty="0" smtClean="0"/>
              <a:t>Przygotuj slajdy do dodatku,</a:t>
            </a:r>
            <a:r>
              <a:rPr lang="pl-PL" baseline="0" dirty="0" smtClean="0"/>
              <a:t> jeśli trzeba przedstawić więcej szczegółów lub slajdy pomocnicze. Dodatek może być potrzebny również w sytuacji, gdy prezentacja jest później przekazywana odbiorcom. </a:t>
            </a:r>
            <a:endParaRPr lang="pl-PL" dirty="0" smtClean="0"/>
          </a:p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C3846-8D4C-4326-8BC7-9B455A036298}" type="slidenum">
              <a:rPr lang="pl-PL" smtClean="0"/>
              <a:pPr/>
              <a:t>23</a:t>
            </a:fld>
            <a:endParaRPr lang="pl-PL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C3846-8D4C-4326-8BC7-9B455A036298}" type="slidenum">
              <a:rPr lang="pl-PL" smtClean="0"/>
              <a:pPr/>
              <a:t>24</a:t>
            </a:fld>
            <a:endParaRPr lang="pl-PL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1" y="733203"/>
            <a:ext cx="9144000" cy="61247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6477000" y="1295400"/>
            <a:ext cx="901373" cy="901373"/>
          </a:xfrm>
          <a:prstGeom prst="ellipse">
            <a:avLst/>
          </a:prstGeom>
          <a:ln>
            <a:noFill/>
          </a:ln>
          <a:effectLst>
            <a:outerShdw blurRad="292100" dist="76200" dir="2700000" algn="tl" rotWithShape="0">
              <a:srgbClr val="333333">
                <a:alpha val="50000"/>
              </a:srgbClr>
            </a:outerShdw>
          </a:effectLst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5791200" y="1905000"/>
            <a:ext cx="1240461" cy="1240461"/>
          </a:xfrm>
          <a:prstGeom prst="ellipse">
            <a:avLst/>
          </a:prstGeom>
          <a:ln>
            <a:noFill/>
          </a:ln>
          <a:effectLst>
            <a:outerShdw blurRad="292100" dist="76200" dir="2700000" algn="tl" rotWithShape="0">
              <a:srgbClr val="333333">
                <a:alpha val="50000"/>
              </a:srgbClr>
            </a:outerShdw>
          </a:effectLst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6705600" y="2209800"/>
            <a:ext cx="1828800" cy="1828800"/>
          </a:xfrm>
          <a:prstGeom prst="ellipse">
            <a:avLst/>
          </a:prstGeom>
          <a:ln>
            <a:noFill/>
          </a:ln>
          <a:effectLst>
            <a:outerShdw blurRad="292100" dist="76200" dir="2700000" algn="tl" rotWithShape="0">
              <a:srgbClr val="333333">
                <a:alpha val="5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381001"/>
            <a:ext cx="7772400" cy="761999"/>
          </a:xfrm>
        </p:spPr>
        <p:txBody>
          <a:bodyPr anchor="t"/>
          <a:lstStyle>
            <a:lvl1pPr algn="l" latinLnBrk="0">
              <a:defRPr lang="pl-PL">
                <a:latin typeface="Georgia" pitchFamily="18" charset="0"/>
              </a:defRPr>
            </a:lvl1pPr>
          </a:lstStyle>
          <a:p>
            <a:r>
              <a:rPr lang="pl-PL"/>
              <a:t>Kliknij, aby edytować styl wzorca tytułów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9948" y="1219200"/>
            <a:ext cx="5275052" cy="1295400"/>
          </a:xfrm>
        </p:spPr>
        <p:txBody>
          <a:bodyPr>
            <a:normAutofit/>
          </a:bodyPr>
          <a:lstStyle>
            <a:lvl1pPr marL="0" indent="0" algn="l" latinLnBrk="0">
              <a:buNone/>
              <a:defRPr lang="pl-PL" sz="1600" baseline="0">
                <a:solidFill>
                  <a:schemeClr val="tx1"/>
                </a:solidFill>
                <a:latin typeface="Georgia" pitchFamily="18" charset="0"/>
              </a:defRPr>
            </a:lvl1pPr>
            <a:lvl2pPr marL="457200" indent="0" algn="ctr" latinLnBrk="0">
              <a:buNone/>
              <a:defRPr lang="pl-PL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latinLnBrk="0">
              <a:buNone/>
              <a:defRPr lang="pl-PL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latinLnBrk="0">
              <a:buNone/>
              <a:defRPr lang="pl-PL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latinLnBrk="0">
              <a:buNone/>
              <a:defRPr lang="pl-PL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latinLnBrk="0">
              <a:buNone/>
              <a:defRPr lang="pl-PL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latinLnBrk="0">
              <a:buNone/>
              <a:defRPr lang="pl-PL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latinLnBrk="0">
              <a:buNone/>
              <a:defRPr lang="pl-PL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latinLnBrk="0">
              <a:buNone/>
              <a:defRPr lang="pl-PL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/>
              <a:t>Kliknij, aby edytować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/>
              <a:pPr/>
              <a:t>12/17/2009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/>
              <a:pPr/>
              <a:t>‹#›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 wzorca tytułów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/>
              <a:pPr/>
              <a:t>12/17/2009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/>
              <a:pPr/>
              <a:t>‹#›</a:t>
            </a:fld>
            <a:endParaRPr lang="pl-PL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0"/>
            <a:ext cx="2057400" cy="5211763"/>
          </a:xfrm>
        </p:spPr>
        <p:txBody>
          <a:bodyPr vert="eaVert"/>
          <a:lstStyle/>
          <a:p>
            <a:r>
              <a:rPr lang="pl-PL"/>
              <a:t>Kliknij, aby edytować styl wzorca tytułów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0"/>
            <a:ext cx="6019800" cy="5211763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/>
              <a:pPr/>
              <a:t>12/17/2009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/>
              <a:pPr/>
              <a:t>‹#›</a:t>
            </a:fld>
            <a:endParaRPr lang="pl-PL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/>
          <a:srcRect l="-92" t="50811" r="45394" b="-590"/>
          <a:stretch/>
        </p:blipFill>
        <p:spPr>
          <a:xfrm>
            <a:off x="-13648" y="0"/>
            <a:ext cx="9157648" cy="55822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685800" y="1066799"/>
            <a:ext cx="1979920" cy="2013807"/>
          </a:xfrm>
          <a:prstGeom prst="ellipse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768304" y="1905000"/>
            <a:ext cx="5105400" cy="1143001"/>
          </a:xfrm>
        </p:spPr>
        <p:txBody>
          <a:bodyPr anchor="b" anchorCtr="0">
            <a:normAutofit/>
          </a:bodyPr>
          <a:lstStyle>
            <a:lvl1pPr algn="l" latinLnBrk="0">
              <a:defRPr lang="pl-PL" sz="3600" b="0" cap="none">
                <a:latin typeface="Georgia" pitchFamily="18" charset="0"/>
              </a:defRPr>
            </a:lvl1pPr>
          </a:lstStyle>
          <a:p>
            <a:r>
              <a:rPr lang="pl-PL"/>
              <a:t>Kliknij, aby edytować styl wzorca tytułów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0" y="3048000"/>
            <a:ext cx="5105400" cy="1500187"/>
          </a:xfrm>
        </p:spPr>
        <p:txBody>
          <a:bodyPr anchor="t"/>
          <a:lstStyle>
            <a:lvl1pPr marL="0" indent="0" latinLnBrk="0">
              <a:buNone/>
              <a:defRPr lang="pl-PL" sz="2000">
                <a:solidFill>
                  <a:schemeClr val="tx1"/>
                </a:solidFill>
                <a:latin typeface="Georgia" pitchFamily="18" charset="0"/>
              </a:defRPr>
            </a:lvl1pPr>
            <a:lvl2pPr marL="457200" indent="0" latinLnBrk="0">
              <a:buNone/>
              <a:defRPr lang="pl-PL"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pl-PL"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pl-PL"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pl-PL"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pl-PL"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pl-PL"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pl-PL"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pl-PL"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/>
              <a:pPr/>
              <a:t>12/17/2009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/>
              <a:pPr/>
              <a:t>‹#›</a:t>
            </a:fld>
            <a:endParaRPr lang="pl-PL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8229600" cy="914400"/>
          </a:xfrm>
        </p:spPr>
        <p:txBody>
          <a:bodyPr anchor="t">
            <a:normAutofit/>
          </a:bodyPr>
          <a:lstStyle>
            <a:lvl1pPr algn="l" latinLnBrk="0">
              <a:defRPr lang="pl-PL" sz="2800">
                <a:latin typeface="Georgia" pitchFamily="18" charset="0"/>
              </a:defRPr>
            </a:lvl1pPr>
          </a:lstStyle>
          <a:p>
            <a:r>
              <a:rPr lang="pl-PL"/>
              <a:t>Kliknij, aby edytować styl wzorca tytułów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342900" indent="-342900" latinLnBrk="0">
              <a:lnSpc>
                <a:spcPct val="150000"/>
              </a:lnSpc>
              <a:spcBef>
                <a:spcPts val="0"/>
              </a:spcBef>
              <a:buSzPct val="130000"/>
              <a:buFont typeface="Arial" pitchFamily="34" charset="0"/>
              <a:buChar char="•"/>
              <a:defRPr lang="pl-PL" sz="2000">
                <a:latin typeface="Georgia" pitchFamily="18" charset="0"/>
              </a:defRPr>
            </a:lvl1pPr>
            <a:lvl2pPr marL="571500" indent="-228600" latinLnBrk="0">
              <a:lnSpc>
                <a:spcPct val="150000"/>
              </a:lnSpc>
              <a:spcBef>
                <a:spcPts val="0"/>
              </a:spcBef>
              <a:buSzPct val="60000"/>
              <a:buFont typeface="Courier New" pitchFamily="49" charset="0"/>
              <a:buChar char="o"/>
              <a:defRPr lang="pl-PL" sz="1800">
                <a:latin typeface="Georgia" pitchFamily="18" charset="0"/>
              </a:defRPr>
            </a:lvl2pPr>
            <a:lvl3pPr latinLnBrk="0">
              <a:defRPr lang="pl-PL" sz="2000">
                <a:latin typeface="Georgia" pitchFamily="18" charset="0"/>
              </a:defRPr>
            </a:lvl3pPr>
            <a:lvl4pPr latinLnBrk="0">
              <a:defRPr lang="pl-PL" sz="2000">
                <a:latin typeface="Georgia" pitchFamily="18" charset="0"/>
              </a:defRPr>
            </a:lvl4pPr>
            <a:lvl5pPr latinLnBrk="0">
              <a:defRPr lang="pl-PL" sz="2000">
                <a:latin typeface="Georgia" pitchFamily="18" charset="0"/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/>
              <a:pPr/>
              <a:t>12/17/2009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/>
              <a:pPr/>
              <a:t>‹#›</a:t>
            </a:fld>
            <a:endParaRPr lang="pl-PL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 wzorca tytułów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28800"/>
            <a:ext cx="4038600" cy="4297363"/>
          </a:xfrm>
        </p:spPr>
        <p:txBody>
          <a:bodyPr>
            <a:normAutofit/>
          </a:bodyPr>
          <a:lstStyle>
            <a:lvl1pPr latinLnBrk="0">
              <a:defRPr lang="pl-PL" sz="2400"/>
            </a:lvl1pPr>
            <a:lvl2pPr latinLnBrk="0">
              <a:defRPr lang="pl-PL" sz="2000"/>
            </a:lvl2pPr>
            <a:lvl3pPr latinLnBrk="0">
              <a:defRPr lang="pl-PL" sz="1800"/>
            </a:lvl3pPr>
            <a:lvl4pPr latinLnBrk="0">
              <a:defRPr lang="pl-PL" sz="1600"/>
            </a:lvl4pPr>
            <a:lvl5pPr latinLnBrk="0">
              <a:defRPr lang="pl-PL" sz="1600"/>
            </a:lvl5pPr>
            <a:lvl6pPr latinLnBrk="0">
              <a:defRPr lang="pl-PL" sz="1800"/>
            </a:lvl6pPr>
            <a:lvl7pPr latinLnBrk="0">
              <a:defRPr lang="pl-PL" sz="1800"/>
            </a:lvl7pPr>
            <a:lvl8pPr latinLnBrk="0">
              <a:defRPr lang="pl-PL" sz="1800"/>
            </a:lvl8pPr>
            <a:lvl9pPr latinLnBrk="0">
              <a:defRPr lang="pl-PL"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8800"/>
            <a:ext cx="4038600" cy="4297363"/>
          </a:xfrm>
        </p:spPr>
        <p:txBody>
          <a:bodyPr>
            <a:normAutofit/>
          </a:bodyPr>
          <a:lstStyle>
            <a:lvl1pPr latinLnBrk="0">
              <a:defRPr lang="pl-PL" sz="2400"/>
            </a:lvl1pPr>
            <a:lvl2pPr latinLnBrk="0">
              <a:defRPr lang="pl-PL" sz="2000"/>
            </a:lvl2pPr>
            <a:lvl3pPr latinLnBrk="0">
              <a:defRPr lang="pl-PL" sz="1800"/>
            </a:lvl3pPr>
            <a:lvl4pPr latinLnBrk="0">
              <a:defRPr lang="pl-PL" sz="1600"/>
            </a:lvl4pPr>
            <a:lvl5pPr latinLnBrk="0">
              <a:defRPr lang="pl-PL" sz="1600"/>
            </a:lvl5pPr>
            <a:lvl6pPr latinLnBrk="0">
              <a:defRPr lang="pl-PL" sz="1800"/>
            </a:lvl6pPr>
            <a:lvl7pPr latinLnBrk="0">
              <a:defRPr lang="pl-PL" sz="1800"/>
            </a:lvl7pPr>
            <a:lvl8pPr latinLnBrk="0">
              <a:defRPr lang="pl-PL" sz="1800"/>
            </a:lvl8pPr>
            <a:lvl9pPr latinLnBrk="0">
              <a:defRPr lang="pl-PL"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/>
              <a:pPr/>
              <a:t>12/17/2009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/>
              <a:pPr/>
              <a:t>‹#›</a:t>
            </a:fld>
            <a:endParaRPr lang="pl-PL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8229600" cy="609600"/>
          </a:xfrm>
        </p:spPr>
        <p:txBody>
          <a:bodyPr/>
          <a:lstStyle>
            <a:lvl1pPr latinLnBrk="0">
              <a:defRPr lang="pl-PL"/>
            </a:lvl1pPr>
          </a:lstStyle>
          <a:p>
            <a:r>
              <a:rPr lang="pl-PL"/>
              <a:t>Kliknij, aby edytować styl wzorca tytułów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pl-PL" sz="2000" b="1"/>
            </a:lvl1pPr>
            <a:lvl2pPr marL="457200" indent="0" latinLnBrk="0">
              <a:buNone/>
              <a:defRPr lang="pl-PL" sz="2000" b="1"/>
            </a:lvl2pPr>
            <a:lvl3pPr marL="914400" indent="0" latinLnBrk="0">
              <a:buNone/>
              <a:defRPr lang="pl-PL" sz="1800" b="1"/>
            </a:lvl3pPr>
            <a:lvl4pPr marL="1371600" indent="0" latinLnBrk="0">
              <a:buNone/>
              <a:defRPr lang="pl-PL" sz="1600" b="1"/>
            </a:lvl4pPr>
            <a:lvl5pPr marL="1828800" indent="0" latinLnBrk="0">
              <a:buNone/>
              <a:defRPr lang="pl-PL" sz="1600" b="1"/>
            </a:lvl5pPr>
            <a:lvl6pPr marL="2286000" indent="0" latinLnBrk="0">
              <a:buNone/>
              <a:defRPr lang="pl-PL" sz="1600" b="1"/>
            </a:lvl6pPr>
            <a:lvl7pPr marL="2743200" indent="0" latinLnBrk="0">
              <a:buNone/>
              <a:defRPr lang="pl-PL" sz="1600" b="1"/>
            </a:lvl7pPr>
            <a:lvl8pPr marL="3200400" indent="0" latinLnBrk="0">
              <a:buNone/>
              <a:defRPr lang="pl-PL" sz="1600" b="1"/>
            </a:lvl8pPr>
            <a:lvl9pPr marL="3657600" indent="0" latinLnBrk="0">
              <a:buNone/>
              <a:defRPr lang="pl-PL"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>
            <a:normAutofit/>
          </a:bodyPr>
          <a:lstStyle>
            <a:lvl1pPr latinLnBrk="0">
              <a:defRPr lang="pl-PL" sz="2000"/>
            </a:lvl1pPr>
            <a:lvl2pPr latinLnBrk="0">
              <a:defRPr lang="pl-PL" sz="1800"/>
            </a:lvl2pPr>
            <a:lvl3pPr latinLnBrk="0">
              <a:defRPr lang="pl-PL" sz="1600"/>
            </a:lvl3pPr>
            <a:lvl4pPr latinLnBrk="0">
              <a:defRPr lang="pl-PL" sz="1400"/>
            </a:lvl4pPr>
            <a:lvl5pPr latinLnBrk="0">
              <a:defRPr lang="pl-PL" sz="1400"/>
            </a:lvl5pPr>
            <a:lvl6pPr latinLnBrk="0">
              <a:defRPr lang="pl-PL" sz="1600"/>
            </a:lvl6pPr>
            <a:lvl7pPr latinLnBrk="0">
              <a:defRPr lang="pl-PL" sz="1600"/>
            </a:lvl7pPr>
            <a:lvl8pPr latinLnBrk="0">
              <a:defRPr lang="pl-PL" sz="1600"/>
            </a:lvl8pPr>
            <a:lvl9pPr latinLnBrk="0">
              <a:defRPr lang="pl-PL" sz="16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pl-PL" sz="2000" b="1"/>
            </a:lvl1pPr>
            <a:lvl2pPr marL="457200" indent="0" latinLnBrk="0">
              <a:buNone/>
              <a:defRPr lang="pl-PL" sz="2000" b="1"/>
            </a:lvl2pPr>
            <a:lvl3pPr marL="914400" indent="0" latinLnBrk="0">
              <a:buNone/>
              <a:defRPr lang="pl-PL" sz="1800" b="1"/>
            </a:lvl3pPr>
            <a:lvl4pPr marL="1371600" indent="0" latinLnBrk="0">
              <a:buNone/>
              <a:defRPr lang="pl-PL" sz="1600" b="1"/>
            </a:lvl4pPr>
            <a:lvl5pPr marL="1828800" indent="0" latinLnBrk="0">
              <a:buNone/>
              <a:defRPr lang="pl-PL" sz="1600" b="1"/>
            </a:lvl5pPr>
            <a:lvl6pPr marL="2286000" indent="0" latinLnBrk="0">
              <a:buNone/>
              <a:defRPr lang="pl-PL" sz="1600" b="1"/>
            </a:lvl6pPr>
            <a:lvl7pPr marL="2743200" indent="0" latinLnBrk="0">
              <a:buNone/>
              <a:defRPr lang="pl-PL" sz="1600" b="1"/>
            </a:lvl7pPr>
            <a:lvl8pPr marL="3200400" indent="0" latinLnBrk="0">
              <a:buNone/>
              <a:defRPr lang="pl-PL" sz="1600" b="1"/>
            </a:lvl8pPr>
            <a:lvl9pPr marL="3657600" indent="0" latinLnBrk="0">
              <a:buNone/>
              <a:defRPr lang="pl-PL"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>
            <a:normAutofit/>
          </a:bodyPr>
          <a:lstStyle>
            <a:lvl1pPr latinLnBrk="0">
              <a:defRPr lang="pl-PL" sz="2000"/>
            </a:lvl1pPr>
            <a:lvl2pPr latinLnBrk="0">
              <a:defRPr lang="pl-PL" sz="1800"/>
            </a:lvl2pPr>
            <a:lvl3pPr latinLnBrk="0">
              <a:defRPr lang="pl-PL" sz="1600"/>
            </a:lvl3pPr>
            <a:lvl4pPr latinLnBrk="0">
              <a:defRPr lang="pl-PL" sz="1400"/>
            </a:lvl4pPr>
            <a:lvl5pPr latinLnBrk="0">
              <a:defRPr lang="pl-PL" sz="1400"/>
            </a:lvl5pPr>
            <a:lvl6pPr latinLnBrk="0">
              <a:defRPr lang="pl-PL" sz="1600"/>
            </a:lvl6pPr>
            <a:lvl7pPr latinLnBrk="0">
              <a:defRPr lang="pl-PL" sz="1600"/>
            </a:lvl7pPr>
            <a:lvl8pPr latinLnBrk="0">
              <a:defRPr lang="pl-PL" sz="1600"/>
            </a:lvl8pPr>
            <a:lvl9pPr latinLnBrk="0">
              <a:defRPr lang="pl-PL" sz="16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/>
              <a:pPr/>
              <a:t>12/17/2009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/>
              <a:pPr/>
              <a:t>‹#›</a:t>
            </a:fld>
            <a:endParaRPr lang="pl-PL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>
            <a:lvl1pPr latinLnBrk="0">
              <a:defRPr lang="pl-PL" sz="2800"/>
            </a:lvl1pPr>
          </a:lstStyle>
          <a:p>
            <a:r>
              <a:rPr lang="pl-PL"/>
              <a:t>Kliknij, aby edytować styl wzorca tytułów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/>
              <a:pPr/>
              <a:t>12/17/2009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/>
              <a:pPr/>
              <a:t>‹#›</a:t>
            </a:fld>
            <a:endParaRPr lang="pl-PL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/>
              <a:pPr/>
              <a:t>12/17/2009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/>
              <a:pPr/>
              <a:t>‹#›</a:t>
            </a:fld>
            <a:endParaRPr lang="pl-PL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3008313" cy="762000"/>
          </a:xfrm>
        </p:spPr>
        <p:txBody>
          <a:bodyPr anchor="b"/>
          <a:lstStyle>
            <a:lvl1pPr algn="l" latinLnBrk="0">
              <a:defRPr lang="pl-PL" sz="2000" b="1"/>
            </a:lvl1pPr>
          </a:lstStyle>
          <a:p>
            <a:r>
              <a:rPr lang="pl-PL"/>
              <a:t>Kliknij, aby edytować styl wzorca tytułów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914400"/>
            <a:ext cx="5111750" cy="5211763"/>
          </a:xfrm>
        </p:spPr>
        <p:txBody>
          <a:bodyPr>
            <a:normAutofit/>
          </a:bodyPr>
          <a:lstStyle>
            <a:lvl1pPr latinLnBrk="0">
              <a:defRPr lang="pl-PL" sz="2800"/>
            </a:lvl1pPr>
            <a:lvl2pPr latinLnBrk="0">
              <a:defRPr lang="pl-PL" sz="2400"/>
            </a:lvl2pPr>
            <a:lvl3pPr latinLnBrk="0">
              <a:defRPr lang="pl-PL" sz="2000"/>
            </a:lvl3pPr>
            <a:lvl4pPr latinLnBrk="0">
              <a:defRPr lang="pl-PL" sz="1800"/>
            </a:lvl4pPr>
            <a:lvl5pPr latinLnBrk="0">
              <a:defRPr lang="pl-PL" sz="1800"/>
            </a:lvl5pPr>
            <a:lvl6pPr latinLnBrk="0">
              <a:defRPr lang="pl-PL" sz="2000"/>
            </a:lvl6pPr>
            <a:lvl7pPr latinLnBrk="0">
              <a:defRPr lang="pl-PL" sz="2000"/>
            </a:lvl7pPr>
            <a:lvl8pPr latinLnBrk="0">
              <a:defRPr lang="pl-PL" sz="2000"/>
            </a:lvl8pPr>
            <a:lvl9pPr latinLnBrk="0">
              <a:defRPr lang="pl-PL"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752600"/>
            <a:ext cx="3008313" cy="4373563"/>
          </a:xfrm>
        </p:spPr>
        <p:txBody>
          <a:bodyPr/>
          <a:lstStyle>
            <a:lvl1pPr marL="0" indent="0" latinLnBrk="0">
              <a:buNone/>
              <a:defRPr lang="pl-PL" sz="1400"/>
            </a:lvl1pPr>
            <a:lvl2pPr marL="457200" indent="0" latinLnBrk="0">
              <a:buNone/>
              <a:defRPr lang="pl-PL" sz="1200"/>
            </a:lvl2pPr>
            <a:lvl3pPr marL="914400" indent="0" latinLnBrk="0">
              <a:buNone/>
              <a:defRPr lang="pl-PL" sz="1000"/>
            </a:lvl3pPr>
            <a:lvl4pPr marL="1371600" indent="0" latinLnBrk="0">
              <a:buNone/>
              <a:defRPr lang="pl-PL" sz="900"/>
            </a:lvl4pPr>
            <a:lvl5pPr marL="1828800" indent="0" latinLnBrk="0">
              <a:buNone/>
              <a:defRPr lang="pl-PL" sz="900"/>
            </a:lvl5pPr>
            <a:lvl6pPr marL="2286000" indent="0" latinLnBrk="0">
              <a:buNone/>
              <a:defRPr lang="pl-PL" sz="900"/>
            </a:lvl6pPr>
            <a:lvl7pPr marL="2743200" indent="0" latinLnBrk="0">
              <a:buNone/>
              <a:defRPr lang="pl-PL" sz="900"/>
            </a:lvl7pPr>
            <a:lvl8pPr marL="3200400" indent="0" latinLnBrk="0">
              <a:buNone/>
              <a:defRPr lang="pl-PL" sz="900"/>
            </a:lvl8pPr>
            <a:lvl9pPr marL="3657600" indent="0" latinLnBrk="0">
              <a:buNone/>
              <a:defRPr lang="pl-PL"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/>
              <a:pPr/>
              <a:t>12/17/2009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/>
              <a:pPr/>
              <a:t>‹#›</a:t>
            </a:fld>
            <a:endParaRPr lang="pl-PL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 latinLnBrk="0">
              <a:defRPr lang="pl-PL" sz="2000" b="1"/>
            </a:lvl1pPr>
          </a:lstStyle>
          <a:p>
            <a:r>
              <a:rPr lang="pl-PL"/>
              <a:t>Kliknij, aby edytować styl wzorca tytułów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 latinLnBrk="0">
              <a:buNone/>
              <a:defRPr lang="pl-PL" sz="3200"/>
            </a:lvl1pPr>
            <a:lvl2pPr marL="457200" indent="0" latinLnBrk="0">
              <a:buNone/>
              <a:defRPr lang="pl-PL" sz="2800"/>
            </a:lvl2pPr>
            <a:lvl3pPr marL="914400" indent="0" latinLnBrk="0">
              <a:buNone/>
              <a:defRPr lang="pl-PL" sz="2400"/>
            </a:lvl3pPr>
            <a:lvl4pPr marL="1371600" indent="0" latinLnBrk="0">
              <a:buNone/>
              <a:defRPr lang="pl-PL" sz="2000"/>
            </a:lvl4pPr>
            <a:lvl5pPr marL="1828800" indent="0" latinLnBrk="0">
              <a:buNone/>
              <a:defRPr lang="pl-PL" sz="2000"/>
            </a:lvl5pPr>
            <a:lvl6pPr marL="2286000" indent="0" latinLnBrk="0">
              <a:buNone/>
              <a:defRPr lang="pl-PL" sz="2000"/>
            </a:lvl6pPr>
            <a:lvl7pPr marL="2743200" indent="0" latinLnBrk="0">
              <a:buNone/>
              <a:defRPr lang="pl-PL" sz="2000"/>
            </a:lvl7pPr>
            <a:lvl8pPr marL="3200400" indent="0" latinLnBrk="0">
              <a:buNone/>
              <a:defRPr lang="pl-PL" sz="2000"/>
            </a:lvl8pPr>
            <a:lvl9pPr marL="3657600" indent="0" latinLnBrk="0">
              <a:buNone/>
              <a:defRPr lang="pl-PL" sz="2000"/>
            </a:lvl9pPr>
          </a:lstStyle>
          <a:p>
            <a:r>
              <a:rPr lang="pl-PL"/>
              <a:t>Kliknij ikonę, aby dodać zdjęcie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 latinLnBrk="0">
              <a:buNone/>
              <a:defRPr lang="pl-PL" sz="1400"/>
            </a:lvl1pPr>
            <a:lvl2pPr marL="457200" indent="0" latinLnBrk="0">
              <a:buNone/>
              <a:defRPr lang="pl-PL" sz="1200"/>
            </a:lvl2pPr>
            <a:lvl3pPr marL="914400" indent="0" latinLnBrk="0">
              <a:buNone/>
              <a:defRPr lang="pl-PL" sz="1000"/>
            </a:lvl3pPr>
            <a:lvl4pPr marL="1371600" indent="0" latinLnBrk="0">
              <a:buNone/>
              <a:defRPr lang="pl-PL" sz="900"/>
            </a:lvl4pPr>
            <a:lvl5pPr marL="1828800" indent="0" latinLnBrk="0">
              <a:buNone/>
              <a:defRPr lang="pl-PL" sz="900"/>
            </a:lvl5pPr>
            <a:lvl6pPr marL="2286000" indent="0" latinLnBrk="0">
              <a:buNone/>
              <a:defRPr lang="pl-PL" sz="900"/>
            </a:lvl6pPr>
            <a:lvl7pPr marL="2743200" indent="0" latinLnBrk="0">
              <a:buNone/>
              <a:defRPr lang="pl-PL" sz="900"/>
            </a:lvl7pPr>
            <a:lvl8pPr marL="3200400" indent="0" latinLnBrk="0">
              <a:buNone/>
              <a:defRPr lang="pl-PL" sz="900"/>
            </a:lvl8pPr>
            <a:lvl9pPr marL="3657600" indent="0" latinLnBrk="0">
              <a:buNone/>
              <a:defRPr lang="pl-PL"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/>
              <a:pPr/>
              <a:t>12/17/2009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/>
              <a:pPr/>
              <a:t>‹#›</a:t>
            </a:fld>
            <a:endParaRPr lang="pl-PL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 wzorca tytułów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28800"/>
            <a:ext cx="8229600" cy="4297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pl-PL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22158D-428B-4987-8B28-745A2AFA1252}" type="datetimeFigureOut">
              <a:rPr/>
              <a:pPr/>
              <a:t>12/17/2009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latinLnBrk="0">
              <a:defRPr lang="pl-PL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pl-PL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5FC477-0A05-4F3E-8EE9-E015C9089D56}" type="slidenum">
              <a:rPr/>
              <a:pPr/>
              <a:t>‹#›</a:t>
            </a:fld>
            <a:endParaRPr lang="pl-PL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 cstate="email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 l="-144"/>
          <a:stretch/>
        </p:blipFill>
        <p:spPr>
          <a:xfrm>
            <a:off x="-13251" y="0"/>
            <a:ext cx="9157252" cy="66044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fade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lang="pl-PL"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lang="pl-PL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lang="pl-PL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lang="pl-PL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lang="pl-PL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lang="pl-PL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lang="pl-PL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lang="pl-PL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lang="pl-PL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tags" Target="../tags/tag3.xml"/><Relationship Id="rId7" Type="http://schemas.openxmlformats.org/officeDocument/2006/relationships/image" Target="../media/image9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4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QueueLessApp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tags" Target="../tags/tag11.xml"/><Relationship Id="rId7" Type="http://schemas.openxmlformats.org/officeDocument/2006/relationships/diagramLayout" Target="../diagrams/layout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diagramData" Target="../diagrams/data1.xml"/><Relationship Id="rId5" Type="http://schemas.openxmlformats.org/officeDocument/2006/relationships/notesSlide" Target="../notesSlides/notesSlide5.xml"/><Relationship Id="rId10" Type="http://schemas.microsoft.com/office/2007/relationships/diagramDrawing" Target="../diagrams/drawing1.xml"/><Relationship Id="rId4" Type="http://schemas.openxmlformats.org/officeDocument/2006/relationships/slideLayout" Target="../slideLayouts/slideLayout3.xml"/><Relationship Id="rId9" Type="http://schemas.openxmlformats.org/officeDocument/2006/relationships/diagramColors" Target="../diagrams/colors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notesSlide" Target="../notesSlides/notesSlide7.xml"/><Relationship Id="rId7" Type="http://schemas.openxmlformats.org/officeDocument/2006/relationships/diagramColors" Target="../diagrams/colors2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3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pl-PL" dirty="0" err="1" smtClean="0"/>
              <a:t>HackWro</a:t>
            </a:r>
            <a:r>
              <a:rPr lang="pl-PL" dirty="0" smtClean="0"/>
              <a:t> – Projekt Strefa Kibica </a:t>
            </a:r>
            <a:endParaRPr lang="pl-PL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pl-PL" dirty="0" smtClean="0"/>
              <a:t>Andrzej Piotrowski ( Spoko Team )</a:t>
            </a:r>
            <a:endParaRPr lang="pl-PL" dirty="0"/>
          </a:p>
          <a:p>
            <a:r>
              <a:rPr lang="pl-PL" dirty="0" smtClean="0"/>
              <a:t>29.07.2012</a:t>
            </a:r>
            <a:endParaRPr lang="pl-PL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04800" y="4381500"/>
            <a:ext cx="3705225" cy="2324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4724400" y="4343400"/>
            <a:ext cx="3270250" cy="8591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509" name="Picture 5" descr="http://socialpress.pl/wp-content/uploads/2012/05/foursquare-check-in-integracja-facebook-foursquare.jp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600200" y="3505200"/>
            <a:ext cx="1869556" cy="1362076"/>
          </a:xfrm>
          <a:prstGeom prst="rect">
            <a:avLst/>
          </a:prstGeom>
          <a:noFill/>
        </p:spPr>
      </p:pic>
      <p:pic>
        <p:nvPicPr>
          <p:cNvPr id="21510" name="Picture 6" descr="C:\foursquare-logo.png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4876800" y="5334000"/>
            <a:ext cx="2984500" cy="815946"/>
          </a:xfrm>
          <a:prstGeom prst="rect">
            <a:avLst/>
          </a:prstGeom>
          <a:noFill/>
        </p:spPr>
      </p:pic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Jak ma działać aplikacja </a:t>
            </a:r>
            <a:r>
              <a:rPr lang="pl-PL" dirty="0" smtClean="0"/>
              <a:t>? Lista</a:t>
            </a:r>
            <a:endParaRPr lang="pl-PL" dirty="0"/>
          </a:p>
        </p:txBody>
      </p:sp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2514600"/>
            <a:ext cx="4219575" cy="308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Jak ma działać aplikacja </a:t>
            </a:r>
            <a:r>
              <a:rPr lang="pl-PL" dirty="0" smtClean="0"/>
              <a:t>? </a:t>
            </a:r>
            <a:r>
              <a:rPr lang="pl-PL" dirty="0" err="1" smtClean="0"/>
              <a:t>Szegóły</a:t>
            </a:r>
            <a:endParaRPr lang="pl-PL" dirty="0"/>
          </a:p>
        </p:txBody>
      </p:sp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2057400"/>
            <a:ext cx="1866900" cy="303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Jak ma działać aplikacja </a:t>
            </a:r>
            <a:r>
              <a:rPr lang="pl-PL" dirty="0" smtClean="0"/>
              <a:t>? Informacja</a:t>
            </a:r>
            <a:endParaRPr lang="pl-PL" dirty="0"/>
          </a:p>
        </p:txBody>
      </p:sp>
      <p:pic>
        <p:nvPicPr>
          <p:cNvPr id="4301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1600200"/>
            <a:ext cx="2607972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Jak ma działać aplikacja </a:t>
            </a:r>
            <a:r>
              <a:rPr lang="pl-PL" dirty="0" smtClean="0"/>
              <a:t>? Wydarzenia</a:t>
            </a:r>
            <a:endParaRPr lang="pl-PL" dirty="0"/>
          </a:p>
        </p:txBody>
      </p:sp>
      <p:pic>
        <p:nvPicPr>
          <p:cNvPr id="4403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1524000"/>
            <a:ext cx="4257675" cy="5048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Jak ma działać aplikacja ?</a:t>
            </a:r>
            <a:endParaRPr lang="pl-PL" dirty="0"/>
          </a:p>
        </p:txBody>
      </p:sp>
      <p:pic>
        <p:nvPicPr>
          <p:cNvPr id="4505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71600" y="1447800"/>
            <a:ext cx="5915025" cy="4933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Jak ma działać aplikacja </a:t>
            </a:r>
            <a:r>
              <a:rPr lang="pl-PL" dirty="0" smtClean="0"/>
              <a:t>? Wybór </a:t>
            </a:r>
            <a:r>
              <a:rPr lang="pl-PL" dirty="0" err="1" smtClean="0"/>
              <a:t>dysypliny</a:t>
            </a:r>
            <a:r>
              <a:rPr lang="pl-PL" dirty="0" smtClean="0"/>
              <a:t>/</a:t>
            </a:r>
            <a:r>
              <a:rPr lang="pl-PL" dirty="0" err="1" smtClean="0"/>
              <a:t>eventu</a:t>
            </a:r>
            <a:endParaRPr lang="pl-PL" dirty="0"/>
          </a:p>
        </p:txBody>
      </p:sp>
      <p:pic>
        <p:nvPicPr>
          <p:cNvPr id="4608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0" y="1676400"/>
            <a:ext cx="2390775" cy="4562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Jak ma działać aplikacja </a:t>
            </a:r>
            <a:r>
              <a:rPr lang="pl-PL" dirty="0" smtClean="0"/>
              <a:t>? Wybór Kto</a:t>
            </a:r>
            <a:endParaRPr lang="pl-PL" dirty="0"/>
          </a:p>
        </p:txBody>
      </p:sp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0" y="1905000"/>
            <a:ext cx="2447925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Jak ma działać aplikacja </a:t>
            </a:r>
            <a:r>
              <a:rPr lang="pl-PL" dirty="0" smtClean="0"/>
              <a:t>? Ustawienie Dat</a:t>
            </a:r>
            <a:endParaRPr lang="pl-PL" dirty="0"/>
          </a:p>
        </p:txBody>
      </p:sp>
      <p:pic>
        <p:nvPicPr>
          <p:cNvPr id="481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1752600"/>
            <a:ext cx="4781550" cy="4352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Jak ma działać aplikacja ?</a:t>
            </a:r>
            <a:endParaRPr lang="pl-PL" dirty="0"/>
          </a:p>
        </p:txBody>
      </p:sp>
      <p:pic>
        <p:nvPicPr>
          <p:cNvPr id="4915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1676400"/>
            <a:ext cx="2581275" cy="432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2" descr="http://socialpress.pl/wp-content/uploads/2012/05/foursquare-check-in-integracja-facebook-foursquare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57600" y="2209800"/>
            <a:ext cx="4497389" cy="3276600"/>
          </a:xfrm>
          <a:prstGeom prst="rect">
            <a:avLst/>
          </a:prstGeom>
          <a:noFill/>
        </p:spPr>
      </p:pic>
      <p:pic>
        <p:nvPicPr>
          <p:cNvPr id="49155" name="Picture 3" descr="C:\connect-black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733800" y="5715000"/>
            <a:ext cx="2381250" cy="381000"/>
          </a:xfrm>
          <a:prstGeom prst="rect">
            <a:avLst/>
          </a:prstGeom>
          <a:noFill/>
        </p:spPr>
      </p:pic>
      <p:pic>
        <p:nvPicPr>
          <p:cNvPr id="49156" name="Picture 4" descr="C:\fb-connect-large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172200" y="5715000"/>
            <a:ext cx="2857500" cy="476250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Jak ma działać aplikacja ?</a:t>
            </a:r>
            <a:endParaRPr lang="pl-PL" dirty="0"/>
          </a:p>
        </p:txBody>
      </p:sp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1447800"/>
            <a:ext cx="2438400" cy="438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4648200" cy="914400"/>
          </a:xfrm>
        </p:spPr>
        <p:txBody>
          <a:bodyPr/>
          <a:lstStyle/>
          <a:p>
            <a:r>
              <a:rPr lang="pl-PL" dirty="0"/>
              <a:t>Omówienie projektu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828800"/>
            <a:ext cx="4648200" cy="4297363"/>
          </a:xfrm>
        </p:spPr>
        <p:txBody>
          <a:bodyPr/>
          <a:lstStyle/>
          <a:p>
            <a:r>
              <a:rPr lang="pl-PL" dirty="0" smtClean="0"/>
              <a:t>Po co kolejna </a:t>
            </a:r>
            <a:r>
              <a:rPr lang="pl-PL" dirty="0" err="1" smtClean="0"/>
              <a:t>S</a:t>
            </a:r>
            <a:r>
              <a:rPr lang="pl-PL" dirty="0" err="1" smtClean="0"/>
              <a:t>tefia</a:t>
            </a:r>
            <a:r>
              <a:rPr lang="pl-PL" dirty="0" smtClean="0"/>
              <a:t> Kibica ?</a:t>
            </a:r>
            <a:endParaRPr lang="pl-PL" dirty="0"/>
          </a:p>
          <a:p>
            <a:endParaRPr lang="pl-PL" dirty="0"/>
          </a:p>
          <a:p>
            <a:r>
              <a:rPr lang="pl-PL" dirty="0" smtClean="0"/>
              <a:t>Cel </a:t>
            </a:r>
            <a:r>
              <a:rPr lang="pl-PL" dirty="0"/>
              <a:t>projektu.</a:t>
            </a:r>
          </a:p>
          <a:p>
            <a:endParaRPr lang="pl-PL" dirty="0"/>
          </a:p>
          <a:p>
            <a:r>
              <a:rPr lang="pl-PL" dirty="0" smtClean="0"/>
              <a:t>Zakres </a:t>
            </a:r>
            <a:r>
              <a:rPr lang="pl-PL" dirty="0"/>
              <a:t>projektu</a:t>
            </a:r>
            <a:r>
              <a:rPr lang="pl-PL" dirty="0" smtClean="0"/>
              <a:t>.</a:t>
            </a:r>
          </a:p>
          <a:p>
            <a:endParaRPr lang="pl-PL" dirty="0" smtClean="0"/>
          </a:p>
          <a:p>
            <a:r>
              <a:rPr lang="pl-PL" dirty="0" smtClean="0"/>
              <a:t>Zespół</a:t>
            </a:r>
          </a:p>
          <a:p>
            <a:endParaRPr lang="pl-PL" dirty="0" smtClean="0"/>
          </a:p>
          <a:p>
            <a:r>
              <a:rPr lang="pl-PL" dirty="0" smtClean="0"/>
              <a:t>Co dalej ?</a:t>
            </a:r>
          </a:p>
          <a:p>
            <a:endParaRPr lang="pl-PL" dirty="0"/>
          </a:p>
          <a:p>
            <a:pPr marL="0" indent="0">
              <a:buNone/>
            </a:pPr>
            <a:endParaRPr lang="pl-PL" dirty="0"/>
          </a:p>
        </p:txBody>
      </p:sp>
      <p:pic>
        <p:nvPicPr>
          <p:cNvPr id="19458" name="Picture 2" descr="https://fbcdn-sphotos-a.akamaihd.net/hphotos-ak-ash3/s720x720/581001_394121787319486_1693936579_n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733800" y="2514600"/>
            <a:ext cx="4876799" cy="36576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19460" name="Picture 4" descr="C:\Untitled-7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772400" y="3429000"/>
            <a:ext cx="773723" cy="838200"/>
          </a:xfrm>
          <a:prstGeom prst="rect">
            <a:avLst/>
          </a:prstGeom>
          <a:noFill/>
        </p:spPr>
      </p:pic>
      <p:sp>
        <p:nvSpPr>
          <p:cNvPr id="8" name="pole tekstowe 7"/>
          <p:cNvSpPr txBox="1"/>
          <p:nvPr/>
        </p:nvSpPr>
        <p:spPr>
          <a:xfrm>
            <a:off x="4800600" y="6324600"/>
            <a:ext cx="286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smtClean="0"/>
              <a:t>Początki bywają </a:t>
            </a:r>
            <a:r>
              <a:rPr lang="pl-PL" dirty="0" err="1" smtClean="0"/>
              <a:t>cieżkie</a:t>
            </a:r>
            <a:r>
              <a:rPr lang="pl-PL" dirty="0" smtClean="0"/>
              <a:t> ….</a:t>
            </a:r>
            <a:endParaRPr lang="pl-PL" dirty="0"/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Jak ma działać aplikacja ?</a:t>
            </a:r>
            <a:endParaRPr lang="pl-PL" dirty="0"/>
          </a:p>
        </p:txBody>
      </p:sp>
      <p:pic>
        <p:nvPicPr>
          <p:cNvPr id="512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1676400"/>
            <a:ext cx="2476500" cy="4371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Zespół</a:t>
            </a:r>
            <a:endParaRPr lang="pl-PL" dirty="0"/>
          </a:p>
        </p:txBody>
      </p:sp>
      <p:pic>
        <p:nvPicPr>
          <p:cNvPr id="53250" name="Picture 2" descr="C:\Users\piia\Pictures\Od NOKIA Lumia 710\Z aparatu\WP_00012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48200" y="1600200"/>
            <a:ext cx="2114550" cy="2819400"/>
          </a:xfrm>
          <a:prstGeom prst="rect">
            <a:avLst/>
          </a:prstGeom>
          <a:noFill/>
        </p:spPr>
      </p:pic>
      <p:pic>
        <p:nvPicPr>
          <p:cNvPr id="53252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14400" y="1600200"/>
            <a:ext cx="3671101" cy="2858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pole tekstowe 6"/>
          <p:cNvSpPr txBox="1"/>
          <p:nvPr/>
        </p:nvSpPr>
        <p:spPr>
          <a:xfrm>
            <a:off x="685800" y="4876800"/>
            <a:ext cx="770595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400" dirty="0" smtClean="0"/>
              <a:t>Andrzej Piotrowski – Windows </a:t>
            </a:r>
            <a:r>
              <a:rPr lang="pl-PL" sz="2400" dirty="0" err="1" smtClean="0"/>
              <a:t>Phone</a:t>
            </a:r>
            <a:r>
              <a:rPr lang="pl-PL" sz="2400" dirty="0" smtClean="0"/>
              <a:t>  7 </a:t>
            </a:r>
          </a:p>
          <a:p>
            <a:r>
              <a:rPr lang="pl-PL" sz="2400" dirty="0" err="1" smtClean="0"/>
              <a:t>Łuasz</a:t>
            </a:r>
            <a:r>
              <a:rPr lang="pl-PL" sz="2400" dirty="0" smtClean="0"/>
              <a:t> Wróblewski - .Net ( Baza danych i Web Services )</a:t>
            </a:r>
          </a:p>
          <a:p>
            <a:r>
              <a:rPr lang="pl-PL" sz="2400" dirty="0" smtClean="0"/>
              <a:t>Paweł </a:t>
            </a:r>
            <a:r>
              <a:rPr lang="pl-PL" sz="2400" dirty="0" err="1" smtClean="0"/>
              <a:t>Sawosz</a:t>
            </a:r>
            <a:r>
              <a:rPr lang="pl-PL" sz="2400" dirty="0" smtClean="0"/>
              <a:t> – Brand Manager / UX Designer </a:t>
            </a:r>
          </a:p>
          <a:p>
            <a:r>
              <a:rPr lang="pl-PL" sz="2400" dirty="0" smtClean="0"/>
              <a:t>Marcin Mnich – </a:t>
            </a:r>
            <a:r>
              <a:rPr lang="pl-PL" sz="2400" dirty="0" err="1" smtClean="0"/>
              <a:t>Interfac</a:t>
            </a:r>
            <a:r>
              <a:rPr lang="pl-PL" sz="2400" dirty="0" smtClean="0"/>
              <a:t> Designer / UX</a:t>
            </a:r>
            <a:endParaRPr lang="pl-PL" sz="2400" dirty="0"/>
          </a:p>
        </p:txBody>
      </p:sp>
    </p:spTree>
  </p:cSld>
  <p:clrMapOvr>
    <a:masterClrMapping/>
  </p:clrMapOvr>
  <p:transition spd="slow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57200" y="914400"/>
            <a:ext cx="5410200" cy="914400"/>
          </a:xfrm>
        </p:spPr>
        <p:txBody>
          <a:bodyPr/>
          <a:lstStyle/>
          <a:p>
            <a:r>
              <a:rPr lang="pl-PL"/>
              <a:t>Przyszłość projektu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457200" y="1828800"/>
            <a:ext cx="5181600" cy="429736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pl-PL" dirty="0" smtClean="0"/>
              <a:t>Projekt jest </a:t>
            </a:r>
            <a:r>
              <a:rPr lang="pl-PL" dirty="0" err="1" smtClean="0"/>
              <a:t>Open</a:t>
            </a:r>
            <a:r>
              <a:rPr lang="pl-PL" dirty="0" smtClean="0"/>
              <a:t> </a:t>
            </a:r>
            <a:r>
              <a:rPr lang="pl-PL" dirty="0" err="1" smtClean="0"/>
              <a:t>Source</a:t>
            </a:r>
            <a:endParaRPr lang="pl-PL" dirty="0"/>
          </a:p>
          <a:p>
            <a:pPr>
              <a:lnSpc>
                <a:spcPct val="150000"/>
              </a:lnSpc>
            </a:pPr>
            <a:r>
              <a:rPr lang="pl-PL" dirty="0" smtClean="0"/>
              <a:t>Informacja została rozesłana do grup .Net ( akademickie i </a:t>
            </a:r>
            <a:r>
              <a:rPr lang="pl-PL" dirty="0" err="1" smtClean="0"/>
              <a:t>profeisonlane</a:t>
            </a:r>
            <a:r>
              <a:rPr lang="pl-PL" dirty="0" smtClean="0"/>
              <a:t> , ok. 700 osób )</a:t>
            </a:r>
            <a:endParaRPr lang="pl-PL" dirty="0"/>
          </a:p>
          <a:p>
            <a:pPr>
              <a:lnSpc>
                <a:spcPct val="150000"/>
              </a:lnSpc>
            </a:pPr>
            <a:r>
              <a:rPr lang="pl-PL" dirty="0" smtClean="0"/>
              <a:t>Skończenie od strony WP7.</a:t>
            </a:r>
            <a:endParaRPr lang="pl-PL" dirty="0"/>
          </a:p>
          <a:p>
            <a:pPr lvl="1">
              <a:lnSpc>
                <a:spcPct val="150000"/>
              </a:lnSpc>
            </a:pPr>
            <a:r>
              <a:rPr lang="pl-PL" dirty="0" smtClean="0"/>
              <a:t>Integracja z FB i </a:t>
            </a:r>
            <a:r>
              <a:rPr lang="pl-PL" dirty="0" err="1" smtClean="0"/>
              <a:t>Foursquare</a:t>
            </a:r>
            <a:endParaRPr lang="pl-PL" dirty="0" smtClean="0"/>
          </a:p>
          <a:p>
            <a:pPr lvl="1">
              <a:lnSpc>
                <a:spcPct val="150000"/>
              </a:lnSpc>
            </a:pPr>
            <a:r>
              <a:rPr lang="pl-PL" dirty="0" err="1" smtClean="0"/>
              <a:t>OAuth</a:t>
            </a:r>
            <a:endParaRPr lang="pl-PL" dirty="0" smtClean="0"/>
          </a:p>
          <a:p>
            <a:pPr lvl="1">
              <a:lnSpc>
                <a:spcPct val="150000"/>
              </a:lnSpc>
            </a:pPr>
            <a:r>
              <a:rPr lang="pl-PL" dirty="0" smtClean="0"/>
              <a:t>Bazy danych</a:t>
            </a:r>
            <a:endParaRPr lang="pl-PL" dirty="0"/>
          </a:p>
          <a:p>
            <a:pPr>
              <a:lnSpc>
                <a:spcPct val="150000"/>
              </a:lnSpc>
            </a:pPr>
            <a:r>
              <a:rPr lang="pl-PL" dirty="0" err="1" smtClean="0"/>
              <a:t>Have</a:t>
            </a:r>
            <a:r>
              <a:rPr lang="pl-PL" dirty="0" smtClean="0"/>
              <a:t> </a:t>
            </a:r>
            <a:r>
              <a:rPr lang="pl-PL" dirty="0" err="1" smtClean="0"/>
              <a:t>Fun</a:t>
            </a:r>
            <a:r>
              <a:rPr lang="pl-PL" dirty="0" smtClean="0"/>
              <a:t>?</a:t>
            </a:r>
            <a:endParaRPr lang="pl-PL" dirty="0"/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 smtClean="0"/>
              <a:t>Dodatek : </a:t>
            </a:r>
            <a:r>
              <a:rPr lang="pl-PL" dirty="0" err="1" smtClean="0"/>
              <a:t>QueueLessApp</a:t>
            </a:r>
            <a:endParaRPr lang="pl-PL" dirty="0"/>
          </a:p>
        </p:txBody>
      </p:sp>
      <p:pic>
        <p:nvPicPr>
          <p:cNvPr id="4097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3505200"/>
            <a:ext cx="4119563" cy="261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99" name="Picture 3" descr="https://fbcdn-sphotos-a.akamaihd.net/hphotos-ak-snc7/s720x720/306253_323376964406590_1004784973_n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495800" y="3505200"/>
            <a:ext cx="4009291" cy="1447800"/>
          </a:xfrm>
          <a:prstGeom prst="rect">
            <a:avLst/>
          </a:prstGeom>
          <a:noFill/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572000" y="5029200"/>
            <a:ext cx="5105400" cy="60960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 fontScale="975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eorgia" pitchFamily="18" charset="0"/>
                <a:ea typeface="+mj-ea"/>
                <a:cs typeface="+mj-cs"/>
              </a:rPr>
              <a:t>Startup</a:t>
            </a:r>
            <a:r>
              <a:rPr kumimoji="0" lang="pl-PL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eorgia" pitchFamily="18" charset="0"/>
                <a:ea typeface="+mj-ea"/>
                <a:cs typeface="+mj-cs"/>
              </a:rPr>
              <a:t> Weekend Wrocław</a:t>
            </a:r>
            <a:endParaRPr kumimoji="0" lang="pl-PL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Georgia" pitchFamily="18" charset="0"/>
              <a:ea typeface="+mj-ea"/>
              <a:cs typeface="+mj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ymbol zastępczy zawartości 4"/>
          <p:cNvSpPr>
            <a:spLocks noGrp="1"/>
          </p:cNvSpPr>
          <p:nvPr>
            <p:ph idx="1"/>
          </p:nvPr>
        </p:nvSpPr>
        <p:spPr>
          <a:xfrm>
            <a:off x="533400" y="3505200"/>
            <a:ext cx="8229600" cy="4297363"/>
          </a:xfrm>
        </p:spPr>
        <p:txBody>
          <a:bodyPr>
            <a:noAutofit/>
          </a:bodyPr>
          <a:lstStyle/>
          <a:p>
            <a:r>
              <a:rPr lang="en-US" sz="2800" dirty="0" smtClean="0"/>
              <a:t>Looking for a good team to gain a startup </a:t>
            </a:r>
            <a:r>
              <a:rPr lang="en-US" sz="2800" dirty="0" err="1" smtClean="0"/>
              <a:t>experiance</a:t>
            </a:r>
            <a:r>
              <a:rPr lang="en-US" sz="2800" dirty="0" smtClean="0"/>
              <a:t> ? As you see, we are not only guys, but we also have beautiful girls :) Don't Queue, Join US. As a gift , you will </a:t>
            </a:r>
            <a:r>
              <a:rPr lang="en-US" sz="2800" dirty="0" err="1" smtClean="0"/>
              <a:t>recive</a:t>
            </a:r>
            <a:r>
              <a:rPr lang="en-US" sz="2800" dirty="0" smtClean="0"/>
              <a:t> a t-shirt </a:t>
            </a:r>
            <a:r>
              <a:rPr lang="en-US" sz="2800" dirty="0" smtClean="0"/>
              <a:t>with</a:t>
            </a:r>
            <a:r>
              <a:rPr lang="pl-PL" sz="2800" dirty="0" smtClean="0"/>
              <a:t> </a:t>
            </a:r>
            <a:r>
              <a:rPr lang="en-US" sz="2800" dirty="0" smtClean="0">
                <a:hlinkClick r:id="rId3"/>
              </a:rPr>
              <a:t>Queue </a:t>
            </a:r>
            <a:r>
              <a:rPr lang="en-US" sz="2800" dirty="0" smtClean="0">
                <a:hlinkClick r:id="rId3"/>
              </a:rPr>
              <a:t>Less App</a:t>
            </a:r>
            <a:r>
              <a:rPr lang="en-US" sz="2800" dirty="0" smtClean="0"/>
              <a:t>.</a:t>
            </a:r>
            <a:endParaRPr lang="pl-PL" sz="280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9600" y="1219200"/>
            <a:ext cx="2141597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895600" y="1143000"/>
            <a:ext cx="1981200" cy="23014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029200" y="1143000"/>
            <a:ext cx="1849885" cy="2444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Strefa Kibica</a:t>
            </a:r>
            <a:endParaRPr lang="pl-PL" dirty="0"/>
          </a:p>
        </p:txBody>
      </p:sp>
      <p:sp>
        <p:nvSpPr>
          <p:cNvPr id="4" name="Prostokąt 3"/>
          <p:cNvSpPr/>
          <p:nvPr/>
        </p:nvSpPr>
        <p:spPr>
          <a:xfrm>
            <a:off x="381000" y="1600200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l-PL" dirty="0" smtClean="0"/>
              <a:t>1 250 000 - tylu kibiców odwiedziło strefę kibica w Warszawie, najwięcej, bo ponad 100 tys. w czasie meczu Polska-Rosja 12 czerwca </a:t>
            </a:r>
            <a:r>
              <a:rPr lang="pl-PL" dirty="0" smtClean="0"/>
              <a:t>2012</a:t>
            </a:r>
            <a:endParaRPr lang="pl-PL" dirty="0"/>
          </a:p>
        </p:txBody>
      </p:sp>
      <p:sp>
        <p:nvSpPr>
          <p:cNvPr id="5" name="Prostokąt 4"/>
          <p:cNvSpPr/>
          <p:nvPr/>
        </p:nvSpPr>
        <p:spPr>
          <a:xfrm>
            <a:off x="3581400" y="2590800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l-PL" dirty="0" smtClean="0"/>
              <a:t>"Najlepszą oceną wszystkich pracujących przy Euro 2012 niech będzie odsetek poznaniaków zadowolonych z tego, że organizujemy turniej. Aż 94 procent ankietowanych przyznało, że atmosfera była bardzo dobra i dobra"</a:t>
            </a:r>
            <a:endParaRPr lang="pl-PL" dirty="0"/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5181600"/>
            <a:ext cx="38608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5844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8200" y="6019800"/>
            <a:ext cx="209349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5846" name="Picture 6" descr="http://gfx.mmka.pl/newsph/420476/1121980.3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200" y="2895600"/>
            <a:ext cx="2590800" cy="1718564"/>
          </a:xfrm>
          <a:prstGeom prst="rect">
            <a:avLst/>
          </a:prstGeom>
          <a:noFill/>
        </p:spPr>
      </p:pic>
      <p:pic>
        <p:nvPicPr>
          <p:cNvPr id="35849" name="Picture 9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800600" y="4724400"/>
            <a:ext cx="2514600" cy="1939835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pl-PL" dirty="0" smtClean="0"/>
              <a:t>Cel projektu</a:t>
            </a:r>
            <a:endParaRPr lang="pl-PL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pl-PL" dirty="0" smtClean="0"/>
              <a:t>Stworzenie wirtualnych Stref Kibica</a:t>
            </a:r>
            <a:endParaRPr lang="pl-PL" dirty="0"/>
          </a:p>
          <a:p>
            <a:pPr lvl="1">
              <a:lnSpc>
                <a:spcPct val="150000"/>
              </a:lnSpc>
            </a:pPr>
            <a:r>
              <a:rPr lang="pl-PL" dirty="0" smtClean="0"/>
              <a:t>Wspólne oglądanie i spędzanie czasu z </a:t>
            </a:r>
            <a:r>
              <a:rPr lang="pl-PL" dirty="0" err="1" smtClean="0"/>
              <a:t>znajomimi</a:t>
            </a:r>
            <a:endParaRPr lang="pl-PL" dirty="0"/>
          </a:p>
          <a:p>
            <a:pPr lvl="1">
              <a:lnSpc>
                <a:spcPct val="150000"/>
              </a:lnSpc>
            </a:pPr>
            <a:r>
              <a:rPr lang="pl-PL" dirty="0" smtClean="0"/>
              <a:t>Promocja lokali, które potrafią dobrze przygotować bazę pod kibiców</a:t>
            </a:r>
            <a:endParaRPr lang="pl-PL" dirty="0"/>
          </a:p>
          <a:p>
            <a:pPr lvl="1">
              <a:lnSpc>
                <a:spcPct val="150000"/>
              </a:lnSpc>
            </a:pPr>
            <a:r>
              <a:rPr lang="pl-PL" dirty="0" smtClean="0"/>
              <a:t>Organizacja epickich domówek ;)</a:t>
            </a:r>
            <a:endParaRPr lang="pl-PL" dirty="0" smtClean="0"/>
          </a:p>
          <a:p>
            <a:pPr>
              <a:lnSpc>
                <a:spcPct val="150000"/>
              </a:lnSpc>
            </a:pPr>
            <a:r>
              <a:rPr lang="pl-PL" dirty="0" smtClean="0"/>
              <a:t>Czy projekt wyprzedza harmonogram, przebiega zgodnie z harmonogramem, czy jest opóźniony?</a:t>
            </a:r>
          </a:p>
          <a:p>
            <a:pPr lvl="1">
              <a:lnSpc>
                <a:spcPct val="150000"/>
              </a:lnSpc>
            </a:pPr>
            <a:r>
              <a:rPr lang="pl-PL" dirty="0" smtClean="0"/>
              <a:t>Jesteśmy na etapie zalążkowym – uczymy się chodzić po wielu nowych gruntach, często zaliczamy upadki ….</a:t>
            </a:r>
          </a:p>
          <a:p>
            <a:pPr lvl="1">
              <a:lnSpc>
                <a:spcPct val="150000"/>
              </a:lnSpc>
            </a:pPr>
            <a:r>
              <a:rPr lang="pl-PL" dirty="0" smtClean="0"/>
              <a:t>Ale nie liczy się ile razy upadamy, tylko jak szybko możemy wstać i robić dalej </a:t>
            </a:r>
            <a:r>
              <a:rPr lang="pl-PL" dirty="0" smtClean="0">
                <a:sym typeface="Wingdings" pitchFamily="2" charset="2"/>
              </a:rPr>
              <a:t></a:t>
            </a:r>
            <a:endParaRPr lang="pl-PL" dirty="0"/>
          </a:p>
          <a:p>
            <a:pPr marL="0" indent="0">
              <a:buNone/>
            </a:pPr>
            <a:endParaRPr lang="pl-PL" dirty="0"/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pl-PL"/>
              <a:t>Bieżący stan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 smtClean="0"/>
              <a:t>Postęp </a:t>
            </a:r>
            <a:r>
              <a:rPr lang="pl-PL" dirty="0"/>
              <a:t>od ostatniego punktu </a:t>
            </a:r>
            <a:r>
              <a:rPr lang="pl-PL" dirty="0" smtClean="0"/>
              <a:t>kontrolnego ?</a:t>
            </a:r>
            <a:endParaRPr lang="pl-PL" dirty="0"/>
          </a:p>
          <a:p>
            <a:pPr lvl="1">
              <a:lnSpc>
                <a:spcPct val="150000"/>
              </a:lnSpc>
            </a:pPr>
            <a:r>
              <a:rPr lang="pl-PL" dirty="0" smtClean="0"/>
              <a:t>Pozyskanie informacji z bazy danych ( nie ma publicznego </a:t>
            </a:r>
            <a:r>
              <a:rPr lang="pl-PL" dirty="0" err="1" smtClean="0"/>
              <a:t>web</a:t>
            </a:r>
            <a:r>
              <a:rPr lang="pl-PL" dirty="0" smtClean="0"/>
              <a:t> </a:t>
            </a:r>
            <a:r>
              <a:rPr lang="pl-PL" dirty="0" err="1" smtClean="0"/>
              <a:t>servicu</a:t>
            </a:r>
            <a:r>
              <a:rPr lang="pl-PL" dirty="0" smtClean="0"/>
              <a:t> , ani nie ma też </a:t>
            </a:r>
            <a:r>
              <a:rPr lang="pl-PL" dirty="0" err="1" smtClean="0"/>
              <a:t>api</a:t>
            </a:r>
            <a:r>
              <a:rPr lang="pl-PL" dirty="0" smtClean="0"/>
              <a:t> do </a:t>
            </a:r>
            <a:r>
              <a:rPr lang="pl-PL" dirty="0" err="1" smtClean="0"/>
              <a:t>wydarzen</a:t>
            </a:r>
            <a:r>
              <a:rPr lang="pl-PL" dirty="0" smtClean="0"/>
              <a:t> </a:t>
            </a:r>
            <a:r>
              <a:rPr lang="pl-PL" dirty="0" err="1" smtClean="0"/>
              <a:t>Olimpic</a:t>
            </a:r>
            <a:r>
              <a:rPr lang="pl-PL" dirty="0" smtClean="0"/>
              <a:t> </a:t>
            </a:r>
            <a:r>
              <a:rPr lang="pl-PL" dirty="0" err="1" smtClean="0"/>
              <a:t>Games</a:t>
            </a:r>
            <a:r>
              <a:rPr lang="pl-PL" dirty="0" smtClean="0"/>
              <a:t> 2012 )</a:t>
            </a:r>
            <a:endParaRPr lang="pl-PL" dirty="0"/>
          </a:p>
          <a:p>
            <a:pPr lvl="1">
              <a:lnSpc>
                <a:spcPct val="150000"/>
              </a:lnSpc>
            </a:pPr>
            <a:r>
              <a:rPr lang="pl-PL" dirty="0" smtClean="0"/>
              <a:t>Baza danych dostosowana do każdego typu rozgrywek/</a:t>
            </a:r>
            <a:r>
              <a:rPr lang="pl-PL" dirty="0" err="1" smtClean="0"/>
              <a:t>wydarzen</a:t>
            </a:r>
            <a:endParaRPr lang="pl-PL" dirty="0"/>
          </a:p>
          <a:p>
            <a:pPr lvl="1">
              <a:lnSpc>
                <a:spcPct val="150000"/>
              </a:lnSpc>
            </a:pPr>
            <a:r>
              <a:rPr lang="pl-PL" dirty="0" smtClean="0"/>
              <a:t>Integracja WP7 z FB, </a:t>
            </a:r>
            <a:r>
              <a:rPr lang="pl-PL" dirty="0" err="1" smtClean="0"/>
              <a:t>Foursquare</a:t>
            </a:r>
            <a:r>
              <a:rPr lang="pl-PL" dirty="0" smtClean="0"/>
              <a:t> i </a:t>
            </a:r>
            <a:r>
              <a:rPr lang="pl-PL" dirty="0" err="1" smtClean="0"/>
              <a:t>OAuth</a:t>
            </a:r>
            <a:r>
              <a:rPr lang="pl-PL" dirty="0" smtClean="0"/>
              <a:t> – już wiem czemu nie ma takich aplikacji </a:t>
            </a:r>
            <a:r>
              <a:rPr lang="pl-PL" dirty="0" smtClean="0">
                <a:sym typeface="Wingdings" pitchFamily="2" charset="2"/>
              </a:rPr>
              <a:t></a:t>
            </a:r>
            <a:r>
              <a:rPr lang="pl-PL" dirty="0" smtClean="0"/>
              <a:t> </a:t>
            </a:r>
            <a:endParaRPr lang="pl-PL" dirty="0"/>
          </a:p>
          <a:p>
            <a:pPr>
              <a:lnSpc>
                <a:spcPct val="150000"/>
              </a:lnSpc>
            </a:pPr>
            <a:r>
              <a:rPr lang="pl-PL" dirty="0"/>
              <a:t>Czy projekt wyprzedza harmonogram, przebiega zgodnie z harmonogramem, czy jest opóźniony?</a:t>
            </a:r>
          </a:p>
          <a:p>
            <a:pPr lvl="1">
              <a:lnSpc>
                <a:spcPct val="150000"/>
              </a:lnSpc>
            </a:pPr>
            <a:r>
              <a:rPr lang="pl-PL" dirty="0"/>
              <a:t>Jeśli jest opóźniony, jaki jest plan działania?</a:t>
            </a:r>
          </a:p>
          <a:p>
            <a:pPr marL="0" indent="0">
              <a:buNone/>
            </a:pPr>
            <a:endParaRPr lang="pl-PL" dirty="0"/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pl-PL"/>
              <a:t>Zależności i zasoby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custDataLst>
              <p:tags r:id="rId3"/>
            </p:custDataLst>
          </p:nvPr>
        </p:nvGraphicFramePr>
        <p:xfrm>
          <a:off x="342900" y="1689100"/>
          <a:ext cx="8343900" cy="4635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Problemy i rozwiązania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 smtClean="0"/>
              <a:t>Czas</a:t>
            </a:r>
            <a:endParaRPr lang="pl-PL" dirty="0"/>
          </a:p>
          <a:p>
            <a:pPr>
              <a:lnSpc>
                <a:spcPct val="150000"/>
              </a:lnSpc>
            </a:pPr>
            <a:r>
              <a:rPr lang="pl-PL" dirty="0" smtClean="0"/>
              <a:t>Miejsce </a:t>
            </a:r>
            <a:r>
              <a:rPr lang="pl-PL" dirty="0" smtClean="0">
                <a:sym typeface="Wingdings" pitchFamily="2" charset="2"/>
              </a:rPr>
              <a:t></a:t>
            </a:r>
            <a:endParaRPr lang="pl-PL" dirty="0"/>
          </a:p>
          <a:p>
            <a:pPr>
              <a:lnSpc>
                <a:spcPct val="150000"/>
              </a:lnSpc>
            </a:pPr>
            <a:r>
              <a:rPr lang="pl-PL" dirty="0" smtClean="0"/>
              <a:t>Weekend</a:t>
            </a:r>
            <a:endParaRPr lang="pl-PL" dirty="0"/>
          </a:p>
          <a:p>
            <a:pPr lvl="1">
              <a:lnSpc>
                <a:spcPct val="150000"/>
              </a:lnSpc>
            </a:pPr>
            <a:r>
              <a:rPr lang="pl-PL" dirty="0" smtClean="0"/>
              <a:t>Brak fachowych porad od kolegów – na urlopach </a:t>
            </a:r>
            <a:r>
              <a:rPr lang="pl-PL" dirty="0" smtClean="0">
                <a:sym typeface="Wingdings" pitchFamily="2" charset="2"/>
              </a:rPr>
              <a:t></a:t>
            </a:r>
            <a:endParaRPr lang="pl-PL" dirty="0"/>
          </a:p>
          <a:p>
            <a:pPr lvl="1">
              <a:lnSpc>
                <a:spcPct val="150000"/>
              </a:lnSpc>
            </a:pPr>
            <a:r>
              <a:rPr lang="pl-PL" dirty="0" smtClean="0"/>
              <a:t>Temperatura – gdzie klimatyzacja </a:t>
            </a:r>
            <a:r>
              <a:rPr lang="pl-PL" dirty="0" smtClean="0">
                <a:sym typeface="Wingdings" pitchFamily="2" charset="2"/>
              </a:rPr>
              <a:t></a:t>
            </a:r>
            <a:endParaRPr lang="pl-PL" dirty="0"/>
          </a:p>
          <a:p>
            <a:pPr lvl="1">
              <a:lnSpc>
                <a:spcPct val="150000"/>
              </a:lnSpc>
            </a:pPr>
            <a:r>
              <a:rPr lang="pl-PL" dirty="0" smtClean="0"/>
              <a:t>Epickie podejście </a:t>
            </a:r>
            <a:r>
              <a:rPr lang="pl-PL" dirty="0" smtClean="0">
                <a:sym typeface="Wingdings" pitchFamily="2" charset="2"/>
              </a:rPr>
              <a:t></a:t>
            </a:r>
            <a:endParaRPr lang="pl-PL" dirty="0"/>
          </a:p>
          <a:p>
            <a:pPr>
              <a:lnSpc>
                <a:spcPct val="150000"/>
              </a:lnSpc>
            </a:pPr>
            <a:r>
              <a:rPr lang="pl-PL" dirty="0" smtClean="0"/>
              <a:t>Podejście „</a:t>
            </a:r>
            <a:r>
              <a:rPr lang="pl-PL" dirty="0" err="1" smtClean="0"/>
              <a:t>Biegne</a:t>
            </a:r>
            <a:r>
              <a:rPr lang="pl-PL" dirty="0" smtClean="0"/>
              <a:t> Maraton niż 100m”</a:t>
            </a:r>
          </a:p>
          <a:p>
            <a:pPr>
              <a:lnSpc>
                <a:spcPct val="150000"/>
              </a:lnSpc>
            </a:pPr>
            <a:r>
              <a:rPr lang="pl-PL" dirty="0" smtClean="0"/>
              <a:t>Braki programistyczne…..</a:t>
            </a:r>
            <a:endParaRPr lang="pl-PL" dirty="0"/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/>
          <p:cNvGraphicFramePr/>
          <p:nvPr/>
        </p:nvGraphicFramePr>
        <p:xfrm>
          <a:off x="-637209" y="448574"/>
          <a:ext cx="10314609" cy="67142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pl-PL" sz="2800"/>
              <a:t>Oś czasu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686800" y="3276600"/>
            <a:ext cx="7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l-PL"/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82ED47FD-CD8E-4EC8-A7E3-BF3AC4BC5C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>
                                            <p:graphicEl>
                                              <a:dgm id="{82ED47FD-CD8E-4EC8-A7E3-BF3AC4BC5C1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A94E7C76-C16F-47F1-B4F1-C2CF2270A7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6">
                                            <p:graphicEl>
                                              <a:dgm id="{A94E7C76-C16F-47F1-B4F1-C2CF2270A7E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8F9B62B-8095-40B1-882D-7B164B0C8B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6">
                                            <p:graphicEl>
                                              <a:dgm id="{48F9B62B-8095-40B1-882D-7B164B0C8B6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0CFC4447-43F4-414D-A014-8F5BDE3BC5F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6">
                                            <p:graphicEl>
                                              <a:dgm id="{0CFC4447-43F4-414D-A014-8F5BDE3BC5F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89CF004-91C6-4868-93F7-537D5C97980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6">
                                            <p:graphicEl>
                                              <a:dgm id="{389CF004-91C6-4868-93F7-537D5C97980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8D49C94D-D2A4-4464-8383-D3C12F8B25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6">
                                            <p:graphicEl>
                                              <a:dgm id="{8D49C94D-D2A4-4464-8383-D3C12F8B253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5E71A06C-9747-4CAE-BA21-E9C2A4D667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6">
                                            <p:graphicEl>
                                              <a:dgm id="{5E71A06C-9747-4CAE-BA21-E9C2A4D6678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A9227355-A6E4-4C01-AB6A-08B68C0ABB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6">
                                            <p:graphicEl>
                                              <a:dgm id="{A9227355-A6E4-4C01-AB6A-08B68C0ABB9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DB2CD8C7-A5B3-49A1-81CC-0EEDDDF3DB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1000"/>
                                        <p:tgtEl>
                                          <p:spTgt spid="6">
                                            <p:graphicEl>
                                              <a:dgm id="{DB2CD8C7-A5B3-49A1-81CC-0EEDDDF3DB4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Jak ma działać aplikacja ?</a:t>
            </a:r>
            <a:endParaRPr lang="pl-PL" dirty="0"/>
          </a:p>
        </p:txBody>
      </p:sp>
      <p:pic>
        <p:nvPicPr>
          <p:cNvPr id="3993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828800"/>
            <a:ext cx="2714625" cy="468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7" name="Łącznik prosty ze strzałką 6"/>
          <p:cNvCxnSpPr/>
          <p:nvPr/>
        </p:nvCxnSpPr>
        <p:spPr>
          <a:xfrm flipV="1">
            <a:off x="2667000" y="3352800"/>
            <a:ext cx="1676400" cy="685800"/>
          </a:xfrm>
          <a:prstGeom prst="straightConnector1">
            <a:avLst/>
          </a:prstGeom>
          <a:ln w="50800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Łącznik prosty ze strzałką 8"/>
          <p:cNvCxnSpPr/>
          <p:nvPr/>
        </p:nvCxnSpPr>
        <p:spPr>
          <a:xfrm>
            <a:off x="2590800" y="4876800"/>
            <a:ext cx="1469571" cy="762000"/>
          </a:xfrm>
          <a:prstGeom prst="straightConnector1">
            <a:avLst/>
          </a:prstGeom>
          <a:ln w="50800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pole tekstowe 15"/>
          <p:cNvSpPr txBox="1"/>
          <p:nvPr/>
        </p:nvSpPr>
        <p:spPr>
          <a:xfrm>
            <a:off x="4267200" y="2743200"/>
            <a:ext cx="490070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smtClean="0"/>
              <a:t>Wydarzenia – zintegrowane z naszym</a:t>
            </a:r>
          </a:p>
          <a:p>
            <a:r>
              <a:rPr lang="pl-PL" dirty="0" smtClean="0"/>
              <a:t> systemem oraz </a:t>
            </a:r>
            <a:r>
              <a:rPr lang="pl-PL" dirty="0" err="1" smtClean="0"/>
              <a:t>Facebookiem</a:t>
            </a:r>
            <a:r>
              <a:rPr lang="pl-PL" dirty="0" smtClean="0"/>
              <a:t> ( wydarzenia)</a:t>
            </a:r>
          </a:p>
          <a:p>
            <a:r>
              <a:rPr lang="pl-PL" dirty="0" smtClean="0"/>
              <a:t>Użytkownik może dodawać swoje wydarzenia</a:t>
            </a:r>
          </a:p>
          <a:p>
            <a:r>
              <a:rPr lang="pl-PL" dirty="0" smtClean="0"/>
              <a:t>lub dołączyć do istniejących </a:t>
            </a:r>
            <a:endParaRPr lang="pl-PL" dirty="0"/>
          </a:p>
        </p:txBody>
      </p:sp>
      <p:sp>
        <p:nvSpPr>
          <p:cNvPr id="18" name="pole tekstowe 17"/>
          <p:cNvSpPr txBox="1"/>
          <p:nvPr/>
        </p:nvSpPr>
        <p:spPr>
          <a:xfrm>
            <a:off x="4243299" y="5257800"/>
            <a:ext cx="4754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smtClean="0"/>
              <a:t>List Dyscyplin – wybór jaka dziedzina sportu</a:t>
            </a:r>
          </a:p>
          <a:p>
            <a:r>
              <a:rPr lang="pl-PL" dirty="0" smtClean="0"/>
              <a:t>i</a:t>
            </a:r>
            <a:r>
              <a:rPr lang="pl-PL" dirty="0" smtClean="0"/>
              <a:t>nteresuje Użytkownika </a:t>
            </a:r>
            <a:endParaRPr lang="pl-PL" dirty="0"/>
          </a:p>
        </p:txBody>
      </p:sp>
    </p:spTree>
  </p:cSld>
  <p:clrMapOvr>
    <a:masterClrMapping/>
  </p:clrMapOvr>
  <p:transition spd="slow"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6QLnjpDmemWvdkPv8CNhLB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4Uz8NaUn7hy4zTckDsXZ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NHRDqqfSBn57oHO3LqrDuk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GeXH6ortg5F8MBDBCXffNY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pbN8jrcRkzLTOV54VyMEqh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2oXR3Z3jBsekg7NRQLn8qd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tMKFWXxGAyYfCtF4ddJkuV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aLJDTdCySrUB2DNXQJ7PB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4nqtrpMJHznzW6iQWuGbY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9TlgkWg9GbD75tZxSe07S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wjzqUzkCEyRs7MDbtn22K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FWTzd7aXBssOmYs9yuGim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fEx7i1o5WFYMUt4c6svz0o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FWTzd7aXBssOmYs9yuGim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fEx7i1o5WFYMUt4c6svz0o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mQNEFOha65AcJnopmApIDZ"/>
</p:tagLst>
</file>

<file path=ppt/theme/theme1.xml><?xml version="1.0" encoding="utf-8"?>
<a:theme xmlns:a="http://schemas.openxmlformats.org/drawingml/2006/main" name="Project Status Repor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AB5AB861-98D5-4D9A-A8CA-620390ED6D0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906</Words>
  <Application>Microsoft Office PowerPoint</Application>
  <PresentationFormat>Pokaz na ekranie (4:3)</PresentationFormat>
  <Paragraphs>133</Paragraphs>
  <Slides>24</Slides>
  <Notes>9</Notes>
  <HiddenSlides>0</HiddenSlides>
  <MMClips>0</MMClip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24</vt:i4>
      </vt:variant>
    </vt:vector>
  </HeadingPairs>
  <TitlesOfParts>
    <vt:vector size="25" baseType="lpstr">
      <vt:lpstr>Project Status Report</vt:lpstr>
      <vt:lpstr>HackWro – Projekt Strefa Kibica </vt:lpstr>
      <vt:lpstr>Omówienie projektu</vt:lpstr>
      <vt:lpstr>Strefa Kibica</vt:lpstr>
      <vt:lpstr>Cel projektu</vt:lpstr>
      <vt:lpstr>Bieżący stan</vt:lpstr>
      <vt:lpstr>Zależności i zasoby</vt:lpstr>
      <vt:lpstr>Problemy i rozwiązania</vt:lpstr>
      <vt:lpstr>Oś czasu</vt:lpstr>
      <vt:lpstr>Jak ma działać aplikacja ?</vt:lpstr>
      <vt:lpstr>Jak ma działać aplikacja ? Lista</vt:lpstr>
      <vt:lpstr>Jak ma działać aplikacja ? Szegóły</vt:lpstr>
      <vt:lpstr>Jak ma działać aplikacja ? Informacja</vt:lpstr>
      <vt:lpstr>Jak ma działać aplikacja ? Wydarzenia</vt:lpstr>
      <vt:lpstr>Jak ma działać aplikacja ?</vt:lpstr>
      <vt:lpstr>Jak ma działać aplikacja ? Wybór dysypliny/eventu</vt:lpstr>
      <vt:lpstr>Jak ma działać aplikacja ? Wybór Kto</vt:lpstr>
      <vt:lpstr>Jak ma działać aplikacja ? Ustawienie Dat</vt:lpstr>
      <vt:lpstr>Jak ma działać aplikacja ?</vt:lpstr>
      <vt:lpstr>Jak ma działać aplikacja ?</vt:lpstr>
      <vt:lpstr>Jak ma działać aplikacja ?</vt:lpstr>
      <vt:lpstr>Zespół</vt:lpstr>
      <vt:lpstr>Przyszłość projektu</vt:lpstr>
      <vt:lpstr>Dodatek : QueueLessApp</vt:lpstr>
      <vt:lpstr>Slajd 24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modified xsi:type="dcterms:W3CDTF">2012-07-29T09:16:44Z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TC016745569991</vt:lpwstr>
  </property>
</Properties>
</file>

<file path=docProps/thumbnail.jpeg>
</file>